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56" r:id="rId2"/>
    <p:sldId id="263" r:id="rId3"/>
    <p:sldId id="279" r:id="rId4"/>
    <p:sldId id="257" r:id="rId5"/>
    <p:sldId id="258" r:id="rId6"/>
    <p:sldId id="260" r:id="rId7"/>
    <p:sldId id="259" r:id="rId8"/>
    <p:sldId id="261" r:id="rId9"/>
    <p:sldId id="262" r:id="rId10"/>
    <p:sldId id="280" r:id="rId11"/>
    <p:sldId id="264" r:id="rId12"/>
    <p:sldId id="265" r:id="rId13"/>
    <p:sldId id="266" r:id="rId14"/>
    <p:sldId id="267" r:id="rId15"/>
    <p:sldId id="269" r:id="rId16"/>
    <p:sldId id="268" r:id="rId17"/>
    <p:sldId id="270" r:id="rId18"/>
    <p:sldId id="271" r:id="rId19"/>
    <p:sldId id="275" r:id="rId20"/>
    <p:sldId id="281" r:id="rId21"/>
    <p:sldId id="272" r:id="rId22"/>
    <p:sldId id="273" r:id="rId23"/>
    <p:sldId id="274" r:id="rId24"/>
    <p:sldId id="278" r:id="rId25"/>
    <p:sldId id="277" r:id="rId26"/>
  </p:sldIdLst>
  <p:sldSz cx="18288000" cy="10287000"/>
  <p:notesSz cx="6858000" cy="9144000"/>
  <p:embeddedFontLst>
    <p:embeddedFont>
      <p:font typeface="Aadil" panose="02000000000000000000" pitchFamily="2" charset="-78"/>
      <p:regular r:id="rId28"/>
    </p:embeddedFont>
    <p:embeddedFont>
      <p:font typeface="Calibri" panose="020F0502020204030204" pitchFamily="34" charset="0"/>
      <p:regular r:id="rId29"/>
      <p:bold r:id="rId30"/>
      <p:italic r:id="rId31"/>
      <p:boldItalic r:id="rId32"/>
    </p:embeddedFont>
    <p:embeddedFont>
      <p:font typeface="Montserrat Classic Bold" panose="020B0604020202020204" charset="0"/>
      <p:regular r:id="rId33"/>
    </p:embeddedFont>
    <p:embeddedFont>
      <p:font typeface="Montserrat Semi-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B2E31"/>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C86F60-EFF9-4294-83D3-B711490F5175}" type="datetimeFigureOut">
              <a:rPr lang="en-IN" smtClean="0"/>
              <a:t>13-08-2023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52D646-745F-4EBF-A060-FB10552D4377}" type="slidenum">
              <a:rPr lang="en-IN" smtClean="0"/>
              <a:t>‹#›</a:t>
            </a:fld>
            <a:endParaRPr lang="en-IN"/>
          </a:p>
        </p:txBody>
      </p:sp>
    </p:spTree>
    <p:extLst>
      <p:ext uri="{BB962C8B-B14F-4D97-AF65-F5344CB8AC3E}">
        <p14:creationId xmlns:p14="http://schemas.microsoft.com/office/powerpoint/2010/main" val="12147694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970895E4-CA46-474C-B7D8-B4DE38675D2B}" type="datetime1">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A3F8F1D-57E5-4BE2-BDE6-DF286514AA74}" type="datetime1">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AC0F96A-96E1-426B-903E-A8920781A422}" type="datetime1">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AC7552-64FA-4B80-B73C-5FFD396D98FF}" type="datetime1">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2C4181-F643-4C05-AFAD-8994E65557CA}" type="datetime1">
              <a:rPr lang="en-US" smtClean="0"/>
              <a:t>8/13/2023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F8AE6DC-56B2-4DC7-AEFE-C3763D2A13C3}" type="datetime1">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F4F70B6-DEA3-4520-8133-5BF6E27E562A}" type="datetime1">
              <a:rPr lang="en-US" smtClean="0"/>
              <a:t>8/13/2023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E1BB06E-751F-45D9-8325-D49C7522DE84}" type="datetime1">
              <a:rPr lang="en-US" smtClean="0"/>
              <a:t>8/13/2023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760B56-881D-4681-B3A5-A8DE7D0E982C}" type="datetime1">
              <a:rPr lang="en-US" smtClean="0"/>
              <a:t>8/13/2023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2F0686-4F9D-45FA-955A-79B800DDB27F}" type="datetime1">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1AA34D-80DB-43FB-884A-D366901B7F20}" type="datetime1">
              <a:rPr lang="en-US" smtClean="0"/>
              <a:t>8/13/2023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EA6171-B003-48BD-8B5C-85017F990F68}" type="datetime1">
              <a:rPr lang="en-US" smtClean="0"/>
              <a:t>8/13/2023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228600" y="-381000"/>
            <a:ext cx="1257300" cy="10668000"/>
            <a:chOff x="0" y="0"/>
            <a:chExt cx="331141" cy="2809679"/>
          </a:xfrm>
        </p:grpSpPr>
        <p:sp>
          <p:nvSpPr>
            <p:cNvPr id="3" name="Freeform 3"/>
            <p:cNvSpPr/>
            <p:nvPr/>
          </p:nvSpPr>
          <p:spPr>
            <a:xfrm>
              <a:off x="0" y="0"/>
              <a:ext cx="331141" cy="2809679"/>
            </a:xfrm>
            <a:custGeom>
              <a:avLst/>
              <a:gdLst/>
              <a:ahLst/>
              <a:cxnLst/>
              <a:rect l="l" t="t" r="r" b="b"/>
              <a:pathLst>
                <a:path w="331141" h="2809679">
                  <a:moveTo>
                    <a:pt x="0" y="0"/>
                  </a:moveTo>
                  <a:lnTo>
                    <a:pt x="331141" y="0"/>
                  </a:lnTo>
                  <a:lnTo>
                    <a:pt x="331141" y="2809679"/>
                  </a:lnTo>
                  <a:lnTo>
                    <a:pt x="0" y="2809679"/>
                  </a:lnTo>
                  <a:close/>
                </a:path>
              </a:pathLst>
            </a:custGeom>
            <a:solidFill>
              <a:srgbClr val="2B2E31"/>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307349" y="-228600"/>
            <a:ext cx="8152101" cy="10763250"/>
            <a:chOff x="0" y="0"/>
            <a:chExt cx="10869468" cy="14351000"/>
          </a:xfrm>
        </p:grpSpPr>
        <p:pic>
          <p:nvPicPr>
            <p:cNvPr id="6" name="Picture 6"/>
            <p:cNvPicPr>
              <a:picLocks noChangeAspect="1"/>
            </p:cNvPicPr>
            <p:nvPr/>
          </p:nvPicPr>
          <p:blipFill>
            <a:blip r:embed="rId2"/>
            <a:srcRect l="12129" r="12129"/>
            <a:stretch>
              <a:fillRect/>
            </a:stretch>
          </p:blipFill>
          <p:spPr>
            <a:xfrm>
              <a:off x="0" y="0"/>
              <a:ext cx="10869468" cy="14351000"/>
            </a:xfrm>
            <a:prstGeom prst="rect">
              <a:avLst/>
            </a:prstGeom>
          </p:spPr>
        </p:pic>
      </p:grpSp>
      <p:sp>
        <p:nvSpPr>
          <p:cNvPr id="8" name="TextBox 8"/>
          <p:cNvSpPr txBox="1"/>
          <p:nvPr/>
        </p:nvSpPr>
        <p:spPr>
          <a:xfrm>
            <a:off x="1558406" y="7752560"/>
            <a:ext cx="5147155" cy="666657"/>
          </a:xfrm>
          <a:prstGeom prst="rect">
            <a:avLst/>
          </a:prstGeom>
        </p:spPr>
        <p:txBody>
          <a:bodyPr lIns="0" tIns="0" rIns="0" bIns="0" rtlCol="0" anchor="t">
            <a:spAutoFit/>
          </a:bodyPr>
          <a:lstStyle/>
          <a:p>
            <a:pPr>
              <a:lnSpc>
                <a:spcPts val="5959"/>
              </a:lnSpc>
            </a:pPr>
            <a:r>
              <a:rPr lang="en-US" sz="3600" spc="59" dirty="0">
                <a:solidFill>
                  <a:srgbClr val="2B2E31"/>
                </a:solidFill>
                <a:latin typeface="Montserrat Classic Bold"/>
              </a:rPr>
              <a:t>MD ADIL MUZAFFAR</a:t>
            </a:r>
          </a:p>
        </p:txBody>
      </p:sp>
      <p:sp>
        <p:nvSpPr>
          <p:cNvPr id="9" name="TextBox 9"/>
          <p:cNvSpPr txBox="1"/>
          <p:nvPr/>
        </p:nvSpPr>
        <p:spPr>
          <a:xfrm>
            <a:off x="1558406" y="8680499"/>
            <a:ext cx="4448949" cy="897682"/>
          </a:xfrm>
          <a:prstGeom prst="rect">
            <a:avLst/>
          </a:prstGeom>
        </p:spPr>
        <p:txBody>
          <a:bodyPr lIns="0" tIns="0" rIns="0" bIns="0" rtlCol="0" anchor="t">
            <a:spAutoFit/>
          </a:bodyPr>
          <a:lstStyle/>
          <a:p>
            <a:pPr>
              <a:lnSpc>
                <a:spcPts val="3487"/>
              </a:lnSpc>
            </a:pPr>
            <a:r>
              <a:rPr lang="en-US" sz="3487" spc="34" dirty="0">
                <a:solidFill>
                  <a:srgbClr val="2B2E31"/>
                </a:solidFill>
                <a:latin typeface="Montserrat Classic Bold"/>
              </a:rPr>
              <a:t>15</a:t>
            </a:r>
            <a:r>
              <a:rPr lang="en-US" sz="3487" spc="34" baseline="30000" dirty="0">
                <a:solidFill>
                  <a:srgbClr val="2B2E31"/>
                </a:solidFill>
                <a:latin typeface="Montserrat Classic Bold"/>
              </a:rPr>
              <a:t>th</a:t>
            </a:r>
            <a:r>
              <a:rPr lang="en-US" sz="3487" spc="34" dirty="0">
                <a:solidFill>
                  <a:srgbClr val="2B2E31"/>
                </a:solidFill>
                <a:latin typeface="Montserrat Classic Bold"/>
              </a:rPr>
              <a:t> JUNE, 23 BATCH</a:t>
            </a:r>
          </a:p>
        </p:txBody>
      </p:sp>
      <p:sp>
        <p:nvSpPr>
          <p:cNvPr id="10" name="TextBox 10"/>
          <p:cNvSpPr txBox="1"/>
          <p:nvPr/>
        </p:nvSpPr>
        <p:spPr>
          <a:xfrm>
            <a:off x="1470824" y="1126362"/>
            <a:ext cx="9594938" cy="1269578"/>
          </a:xfrm>
          <a:prstGeom prst="rect">
            <a:avLst/>
          </a:prstGeom>
        </p:spPr>
        <p:txBody>
          <a:bodyPr lIns="0" tIns="0" rIns="0" bIns="0" rtlCol="0" anchor="t">
            <a:spAutoFit/>
          </a:bodyPr>
          <a:lstStyle/>
          <a:p>
            <a:pPr>
              <a:lnSpc>
                <a:spcPts val="9909"/>
              </a:lnSpc>
            </a:pPr>
            <a:r>
              <a:rPr lang="en-US" sz="9909" spc="99" dirty="0">
                <a:solidFill>
                  <a:srgbClr val="2B2E31"/>
                </a:solidFill>
                <a:latin typeface="Montserrat Classic Bold"/>
              </a:rPr>
              <a:t>SQL</a:t>
            </a:r>
          </a:p>
        </p:txBody>
      </p:sp>
      <p:sp>
        <p:nvSpPr>
          <p:cNvPr id="11" name="TextBox 11"/>
          <p:cNvSpPr txBox="1"/>
          <p:nvPr/>
        </p:nvSpPr>
        <p:spPr>
          <a:xfrm>
            <a:off x="1501483" y="2530557"/>
            <a:ext cx="6072044" cy="1461939"/>
          </a:xfrm>
          <a:prstGeom prst="rect">
            <a:avLst/>
          </a:prstGeom>
        </p:spPr>
        <p:txBody>
          <a:bodyPr lIns="0" tIns="0" rIns="0" bIns="0" rtlCol="0" anchor="t">
            <a:spAutoFit/>
          </a:bodyPr>
          <a:lstStyle/>
          <a:p>
            <a:pPr>
              <a:lnSpc>
                <a:spcPts val="5668"/>
              </a:lnSpc>
            </a:pPr>
            <a:r>
              <a:rPr lang="en-US" sz="5668" spc="56" dirty="0">
                <a:solidFill>
                  <a:srgbClr val="2B2E31"/>
                </a:solidFill>
                <a:latin typeface="Montserrat Classic Bold"/>
              </a:rPr>
              <a:t>FINAL PROJECT</a:t>
            </a:r>
          </a:p>
          <a:p>
            <a:pPr>
              <a:lnSpc>
                <a:spcPts val="5668"/>
              </a:lnSpc>
            </a:pPr>
            <a:r>
              <a:rPr lang="en-US" sz="5668" spc="56" dirty="0">
                <a:solidFill>
                  <a:srgbClr val="2B2E31"/>
                </a:solidFill>
                <a:latin typeface="Montserrat Classic Bold"/>
              </a:rPr>
              <a:t>IPL  AUCTION</a:t>
            </a:r>
          </a:p>
        </p:txBody>
      </p:sp>
      <p:sp>
        <p:nvSpPr>
          <p:cNvPr id="12" name="AutoShape 12"/>
          <p:cNvSpPr/>
          <p:nvPr/>
        </p:nvSpPr>
        <p:spPr>
          <a:xfrm>
            <a:off x="1501483" y="4152900"/>
            <a:ext cx="1583241" cy="0"/>
          </a:xfrm>
          <a:prstGeom prst="line">
            <a:avLst/>
          </a:prstGeom>
          <a:ln w="152400" cap="flat">
            <a:solidFill>
              <a:srgbClr val="2B2E31"/>
            </a:solidFill>
            <a:prstDash val="solid"/>
            <a:headEnd type="none" w="sm" len="sm"/>
            <a:tailEnd type="none" w="sm" len="sm"/>
          </a:ln>
        </p:spPr>
        <p:txBody>
          <a:bodyPr/>
          <a:lstStyle/>
          <a:p>
            <a:endParaRPr lang="en-IN" dirty="0"/>
          </a:p>
        </p:txBody>
      </p:sp>
      <p:sp>
        <p:nvSpPr>
          <p:cNvPr id="15" name="Slide Number Placeholder 14">
            <a:extLst>
              <a:ext uri="{FF2B5EF4-FFF2-40B4-BE49-F238E27FC236}">
                <a16:creationId xmlns:a16="http://schemas.microsoft.com/office/drawing/2014/main" id="{0661A7F7-AD95-474B-8D7F-485864B543CF}"/>
              </a:ext>
            </a:extLst>
          </p:cNvPr>
          <p:cNvSpPr>
            <a:spLocks noGrp="1"/>
          </p:cNvSpPr>
          <p:nvPr>
            <p:ph type="sldNum" sz="quarter" idx="12"/>
          </p:nvPr>
        </p:nvSpPr>
        <p:spPr>
          <a:xfrm>
            <a:off x="15544800" y="9791700"/>
            <a:ext cx="2590800" cy="444423"/>
          </a:xfrm>
        </p:spPr>
        <p:txBody>
          <a:bodyPr/>
          <a:lstStyle/>
          <a:p>
            <a:fld id="{B6F15528-21DE-4FAA-801E-634DDDAF4B2B}" type="slidenum">
              <a:rPr lang="en-US" sz="4000" smtClean="0">
                <a:solidFill>
                  <a:schemeClr val="bg1"/>
                </a:solidFill>
              </a:rPr>
              <a:pPr/>
              <a:t>1</a:t>
            </a:fld>
            <a:endParaRPr lang="en-US" sz="4000" dirty="0">
              <a:solidFill>
                <a:schemeClr val="bg1"/>
              </a:solidFill>
            </a:endParaRPr>
          </a:p>
        </p:txBody>
      </p:sp>
      <p:pic>
        <p:nvPicPr>
          <p:cNvPr id="13" name="Graphic 12" descr="Database">
            <a:extLst>
              <a:ext uri="{FF2B5EF4-FFF2-40B4-BE49-F238E27FC236}">
                <a16:creationId xmlns:a16="http://schemas.microsoft.com/office/drawing/2014/main" id="{E68F2D4E-DD91-4671-8FE4-62F2F7E667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1510" y="1164462"/>
            <a:ext cx="1091989" cy="109198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6F9B8F7-105E-4EF3-8282-1BB86F7413BD}"/>
              </a:ext>
            </a:extLst>
          </p:cNvPr>
          <p:cNvSpPr>
            <a:spLocks noGrp="1"/>
          </p:cNvSpPr>
          <p:nvPr>
            <p:ph type="sldNum" sz="quarter" idx="12"/>
          </p:nvPr>
        </p:nvSpPr>
        <p:spPr>
          <a:xfrm>
            <a:off x="15849600" y="9715500"/>
            <a:ext cx="2133600" cy="365125"/>
          </a:xfrm>
        </p:spPr>
        <p:txBody>
          <a:bodyPr/>
          <a:lstStyle/>
          <a:p>
            <a:fld id="{B6F15528-21DE-4FAA-801E-634DDDAF4B2B}" type="slidenum">
              <a:rPr lang="en-US" sz="4000" smtClean="0">
                <a:solidFill>
                  <a:schemeClr val="tx1"/>
                </a:solidFill>
              </a:rPr>
              <a:pPr/>
              <a:t>10</a:t>
            </a:fld>
            <a:endParaRPr lang="en-US" sz="4000" dirty="0">
              <a:solidFill>
                <a:schemeClr val="tx1"/>
              </a:solidFill>
            </a:endParaRPr>
          </a:p>
        </p:txBody>
      </p:sp>
      <p:sp>
        <p:nvSpPr>
          <p:cNvPr id="6" name="Rectangle 5">
            <a:extLst>
              <a:ext uri="{FF2B5EF4-FFF2-40B4-BE49-F238E27FC236}">
                <a16:creationId xmlns:a16="http://schemas.microsoft.com/office/drawing/2014/main" id="{9BE37FAD-8537-46BB-B548-2FD08A83D797}"/>
              </a:ext>
            </a:extLst>
          </p:cNvPr>
          <p:cNvSpPr/>
          <p:nvPr/>
        </p:nvSpPr>
        <p:spPr>
          <a:xfrm>
            <a:off x="9164090" y="-38100"/>
            <a:ext cx="9421090" cy="10287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sp>
        <p:nvSpPr>
          <p:cNvPr id="11" name="TextBox 10">
            <a:extLst>
              <a:ext uri="{FF2B5EF4-FFF2-40B4-BE49-F238E27FC236}">
                <a16:creationId xmlns:a16="http://schemas.microsoft.com/office/drawing/2014/main" id="{42C7CCD5-DEDD-4597-BB33-9D0CF52B7579}"/>
              </a:ext>
            </a:extLst>
          </p:cNvPr>
          <p:cNvSpPr txBox="1"/>
          <p:nvPr/>
        </p:nvSpPr>
        <p:spPr>
          <a:xfrm>
            <a:off x="7315200" y="198120"/>
            <a:ext cx="3810000" cy="707886"/>
          </a:xfrm>
          <a:prstGeom prst="rect">
            <a:avLst/>
          </a:prstGeom>
          <a:noFill/>
        </p:spPr>
        <p:txBody>
          <a:bodyPr wrap="square" rtlCol="0">
            <a:spAutoFit/>
          </a:bodyPr>
          <a:lstStyle/>
          <a:p>
            <a:r>
              <a:rPr lang="en-US" sz="4000" dirty="0">
                <a:solidFill>
                  <a:schemeClr val="bg1"/>
                </a:solidFill>
              </a:rPr>
              <a:t>WICKET-</a:t>
            </a:r>
            <a:r>
              <a:rPr lang="en-US" sz="4000" dirty="0"/>
              <a:t>-KEEPER</a:t>
            </a:r>
            <a:endParaRPr lang="en-IN" sz="4000" dirty="0"/>
          </a:p>
        </p:txBody>
      </p:sp>
      <p:cxnSp>
        <p:nvCxnSpPr>
          <p:cNvPr id="13" name="Straight Connector 12">
            <a:extLst>
              <a:ext uri="{FF2B5EF4-FFF2-40B4-BE49-F238E27FC236}">
                <a16:creationId xmlns:a16="http://schemas.microsoft.com/office/drawing/2014/main" id="{D59BBA01-8E93-4281-99D6-30559D2A7E55}"/>
              </a:ext>
            </a:extLst>
          </p:cNvPr>
          <p:cNvCxnSpPr/>
          <p:nvPr/>
        </p:nvCxnSpPr>
        <p:spPr>
          <a:xfrm>
            <a:off x="7505700" y="898386"/>
            <a:ext cx="3276600" cy="0"/>
          </a:xfrm>
          <a:prstGeom prst="line">
            <a:avLst/>
          </a:prstGeom>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BCC31584-F185-41BB-BFDA-A005313EE6B2}"/>
              </a:ext>
            </a:extLst>
          </p:cNvPr>
          <p:cNvSpPr txBox="1"/>
          <p:nvPr/>
        </p:nvSpPr>
        <p:spPr>
          <a:xfrm>
            <a:off x="342900" y="1447250"/>
            <a:ext cx="8001000" cy="2321410"/>
          </a:xfrm>
          <a:prstGeom prst="rect">
            <a:avLst/>
          </a:prstGeom>
          <a:noFill/>
        </p:spPr>
        <p:txBody>
          <a:bodyPr wrap="square" rtlCol="0">
            <a:spAutoFit/>
          </a:bodyPr>
          <a:lstStyle/>
          <a:p>
            <a:r>
              <a:rPr lang="en-US" sz="2400" dirty="0">
                <a:solidFill>
                  <a:schemeClr val="bg1"/>
                </a:solidFill>
              </a:rPr>
              <a:t>Now suppose you are provided with a list of wicketkeeper names, and your task is to define the criteria for choosing the two best wicket keepers from all those names. Try to define a criteria best suited for a wicketkeeper required in a t20 team so that your team will be complete and have everything required for winning this year’s IPL.</a:t>
            </a:r>
            <a:endParaRPr lang="en-IN" sz="2400" dirty="0">
              <a:solidFill>
                <a:schemeClr val="bg1"/>
              </a:solidFill>
            </a:endParaRPr>
          </a:p>
        </p:txBody>
      </p:sp>
      <p:sp>
        <p:nvSpPr>
          <p:cNvPr id="15" name="Rectangle 14">
            <a:extLst>
              <a:ext uri="{FF2B5EF4-FFF2-40B4-BE49-F238E27FC236}">
                <a16:creationId xmlns:a16="http://schemas.microsoft.com/office/drawing/2014/main" id="{AAB59FDF-D27C-448A-9967-80873F59C34B}"/>
              </a:ext>
            </a:extLst>
          </p:cNvPr>
          <p:cNvSpPr/>
          <p:nvPr/>
        </p:nvSpPr>
        <p:spPr>
          <a:xfrm>
            <a:off x="228600" y="1454869"/>
            <a:ext cx="8229600" cy="235951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6" name="TextBox 15">
            <a:extLst>
              <a:ext uri="{FF2B5EF4-FFF2-40B4-BE49-F238E27FC236}">
                <a16:creationId xmlns:a16="http://schemas.microsoft.com/office/drawing/2014/main" id="{6B116335-B491-43B0-9201-4595E535EDEE}"/>
              </a:ext>
            </a:extLst>
          </p:cNvPr>
          <p:cNvSpPr txBox="1"/>
          <p:nvPr/>
        </p:nvSpPr>
        <p:spPr>
          <a:xfrm>
            <a:off x="3489960" y="5036183"/>
            <a:ext cx="2400300" cy="584775"/>
          </a:xfrm>
          <a:prstGeom prst="rect">
            <a:avLst/>
          </a:prstGeom>
          <a:noFill/>
        </p:spPr>
        <p:txBody>
          <a:bodyPr wrap="square" rtlCol="0">
            <a:spAutoFit/>
          </a:bodyPr>
          <a:lstStyle/>
          <a:p>
            <a:r>
              <a:rPr lang="en-US" sz="3200" dirty="0">
                <a:solidFill>
                  <a:schemeClr val="bg1"/>
                </a:solidFill>
              </a:rPr>
              <a:t>CRITERIA</a:t>
            </a:r>
            <a:endParaRPr lang="en-IN" sz="3200" dirty="0">
              <a:solidFill>
                <a:schemeClr val="bg1"/>
              </a:solidFill>
            </a:endParaRPr>
          </a:p>
        </p:txBody>
      </p:sp>
      <p:sp>
        <p:nvSpPr>
          <p:cNvPr id="17" name="Left Brace 16">
            <a:extLst>
              <a:ext uri="{FF2B5EF4-FFF2-40B4-BE49-F238E27FC236}">
                <a16:creationId xmlns:a16="http://schemas.microsoft.com/office/drawing/2014/main" id="{6428F3E8-F104-4529-8B46-666A66CDFA7A}"/>
              </a:ext>
            </a:extLst>
          </p:cNvPr>
          <p:cNvSpPr/>
          <p:nvPr/>
        </p:nvSpPr>
        <p:spPr>
          <a:xfrm>
            <a:off x="2905125" y="4871370"/>
            <a:ext cx="457200" cy="914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8" name="Right Brace 17">
            <a:extLst>
              <a:ext uri="{FF2B5EF4-FFF2-40B4-BE49-F238E27FC236}">
                <a16:creationId xmlns:a16="http://schemas.microsoft.com/office/drawing/2014/main" id="{0A28A367-B75F-47CF-9F19-53399E333584}"/>
              </a:ext>
            </a:extLst>
          </p:cNvPr>
          <p:cNvSpPr/>
          <p:nvPr/>
        </p:nvSpPr>
        <p:spPr>
          <a:xfrm>
            <a:off x="5265420" y="4871370"/>
            <a:ext cx="457200" cy="9144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0" name="TextBox 19">
            <a:extLst>
              <a:ext uri="{FF2B5EF4-FFF2-40B4-BE49-F238E27FC236}">
                <a16:creationId xmlns:a16="http://schemas.microsoft.com/office/drawing/2014/main" id="{7CC40F11-10F4-43BD-9A72-29127E33E3BF}"/>
              </a:ext>
            </a:extLst>
          </p:cNvPr>
          <p:cNvSpPr txBox="1"/>
          <p:nvPr/>
        </p:nvSpPr>
        <p:spPr>
          <a:xfrm>
            <a:off x="742950" y="6819900"/>
            <a:ext cx="7715250" cy="1569660"/>
          </a:xfrm>
          <a:prstGeom prst="rect">
            <a:avLst/>
          </a:prstGeom>
          <a:noFill/>
        </p:spPr>
        <p:txBody>
          <a:bodyPr wrap="square">
            <a:spAutoFit/>
          </a:bodyPr>
          <a:lstStyle/>
          <a:p>
            <a:r>
              <a:rPr lang="en-IN" sz="3200" dirty="0">
                <a:solidFill>
                  <a:schemeClr val="bg1"/>
                </a:solidFill>
              </a:rPr>
              <a:t>In order to select the top 2 best players  who fit best as a wicketkeeper. The criteria for a wicketkeeper should be as follows:</a:t>
            </a:r>
          </a:p>
        </p:txBody>
      </p:sp>
      <p:sp>
        <p:nvSpPr>
          <p:cNvPr id="25" name="TextBox 24">
            <a:extLst>
              <a:ext uri="{FF2B5EF4-FFF2-40B4-BE49-F238E27FC236}">
                <a16:creationId xmlns:a16="http://schemas.microsoft.com/office/drawing/2014/main" id="{8F906C3F-32CE-4975-800D-BC1442714910}"/>
              </a:ext>
            </a:extLst>
          </p:cNvPr>
          <p:cNvSpPr txBox="1"/>
          <p:nvPr/>
        </p:nvSpPr>
        <p:spPr>
          <a:xfrm>
            <a:off x="9430702" y="2406271"/>
            <a:ext cx="8887865" cy="1508105"/>
          </a:xfrm>
          <a:prstGeom prst="rect">
            <a:avLst/>
          </a:prstGeom>
          <a:noFill/>
        </p:spPr>
        <p:txBody>
          <a:bodyPr wrap="square" rtlCol="0">
            <a:spAutoFit/>
          </a:bodyPr>
          <a:lstStyle/>
          <a:p>
            <a:pPr marL="457200" indent="-457200">
              <a:buFont typeface="Wingdings" panose="05000000000000000000" pitchFamily="2" charset="2"/>
              <a:buChar char="q"/>
            </a:pPr>
            <a:r>
              <a:rPr lang="en-IN" sz="2800" dirty="0"/>
              <a:t>One of the main criteria for a wicketkeeper is that he should be good at stumping and catching the ball.</a:t>
            </a:r>
          </a:p>
          <a:p>
            <a:endParaRPr lang="en-IN" sz="1800" dirty="0"/>
          </a:p>
          <a:p>
            <a:endParaRPr lang="en-IN" dirty="0"/>
          </a:p>
        </p:txBody>
      </p:sp>
      <p:sp>
        <p:nvSpPr>
          <p:cNvPr id="26" name="TextBox 25">
            <a:extLst>
              <a:ext uri="{FF2B5EF4-FFF2-40B4-BE49-F238E27FC236}">
                <a16:creationId xmlns:a16="http://schemas.microsoft.com/office/drawing/2014/main" id="{01A923A0-1C7F-4C80-8C90-A3A410A9B4F5}"/>
              </a:ext>
            </a:extLst>
          </p:cNvPr>
          <p:cNvSpPr txBox="1"/>
          <p:nvPr/>
        </p:nvSpPr>
        <p:spPr>
          <a:xfrm>
            <a:off x="9430702" y="4124903"/>
            <a:ext cx="8628698" cy="523220"/>
          </a:xfrm>
          <a:prstGeom prst="rect">
            <a:avLst/>
          </a:prstGeom>
          <a:noFill/>
        </p:spPr>
        <p:txBody>
          <a:bodyPr wrap="square" rtlCol="0">
            <a:spAutoFit/>
          </a:bodyPr>
          <a:lstStyle/>
          <a:p>
            <a:pPr marL="457200" indent="-457200">
              <a:buFont typeface="Wingdings" panose="05000000000000000000" pitchFamily="2" charset="2"/>
              <a:buChar char="q"/>
            </a:pPr>
            <a:r>
              <a:rPr lang="en-IN" sz="2800" dirty="0"/>
              <a:t>He should be  a   prime batsman with a high strike rate.</a:t>
            </a:r>
          </a:p>
        </p:txBody>
      </p:sp>
      <p:sp>
        <p:nvSpPr>
          <p:cNvPr id="27" name="TextBox 26">
            <a:extLst>
              <a:ext uri="{FF2B5EF4-FFF2-40B4-BE49-F238E27FC236}">
                <a16:creationId xmlns:a16="http://schemas.microsoft.com/office/drawing/2014/main" id="{BBC6445D-FB74-4F4D-8106-C748F23FC019}"/>
              </a:ext>
            </a:extLst>
          </p:cNvPr>
          <p:cNvSpPr txBox="1"/>
          <p:nvPr/>
        </p:nvSpPr>
        <p:spPr>
          <a:xfrm>
            <a:off x="9430702" y="5288813"/>
            <a:ext cx="8458200" cy="1231106"/>
          </a:xfrm>
          <a:prstGeom prst="rect">
            <a:avLst/>
          </a:prstGeom>
          <a:noFill/>
        </p:spPr>
        <p:txBody>
          <a:bodyPr wrap="square" rtlCol="0">
            <a:spAutoFit/>
          </a:bodyPr>
          <a:lstStyle/>
          <a:p>
            <a:pPr marL="457200" indent="-457200">
              <a:buFont typeface="Wingdings" panose="05000000000000000000" pitchFamily="2" charset="2"/>
              <a:buChar char="q"/>
            </a:pPr>
            <a:r>
              <a:rPr lang="en-IN" sz="2800" dirty="0"/>
              <a:t>Though a wicketkeeper gets very less chance still he should be handy with bowling </a:t>
            </a:r>
            <a:r>
              <a:rPr lang="en-IN" sz="1800" dirty="0"/>
              <a:t>.</a:t>
            </a:r>
          </a:p>
          <a:p>
            <a:endParaRPr lang="en-IN" dirty="0"/>
          </a:p>
        </p:txBody>
      </p:sp>
      <p:sp>
        <p:nvSpPr>
          <p:cNvPr id="28" name="TextBox 27">
            <a:extLst>
              <a:ext uri="{FF2B5EF4-FFF2-40B4-BE49-F238E27FC236}">
                <a16:creationId xmlns:a16="http://schemas.microsoft.com/office/drawing/2014/main" id="{17DA342A-E860-4E48-B210-6F2BCE2F4E14}"/>
              </a:ext>
            </a:extLst>
          </p:cNvPr>
          <p:cNvSpPr txBox="1"/>
          <p:nvPr/>
        </p:nvSpPr>
        <p:spPr>
          <a:xfrm>
            <a:off x="9430702" y="6786792"/>
            <a:ext cx="8059102" cy="800219"/>
          </a:xfrm>
          <a:prstGeom prst="rect">
            <a:avLst/>
          </a:prstGeom>
          <a:noFill/>
        </p:spPr>
        <p:txBody>
          <a:bodyPr wrap="square" rtlCol="0">
            <a:spAutoFit/>
          </a:bodyPr>
          <a:lstStyle/>
          <a:p>
            <a:pPr marL="457200" indent="-457200">
              <a:buFont typeface="Wingdings" panose="05000000000000000000" pitchFamily="2" charset="2"/>
              <a:buChar char="q"/>
            </a:pPr>
            <a:r>
              <a:rPr lang="en-IN" sz="2800" dirty="0"/>
              <a:t>The bowling economy should be minimal.</a:t>
            </a:r>
          </a:p>
          <a:p>
            <a:endParaRPr lang="en-IN" dirty="0"/>
          </a:p>
        </p:txBody>
      </p:sp>
      <p:sp>
        <p:nvSpPr>
          <p:cNvPr id="29" name="TextBox 28">
            <a:extLst>
              <a:ext uri="{FF2B5EF4-FFF2-40B4-BE49-F238E27FC236}">
                <a16:creationId xmlns:a16="http://schemas.microsoft.com/office/drawing/2014/main" id="{D2884036-2969-4075-B39D-47AA78CD6241}"/>
              </a:ext>
            </a:extLst>
          </p:cNvPr>
          <p:cNvSpPr txBox="1"/>
          <p:nvPr/>
        </p:nvSpPr>
        <p:spPr>
          <a:xfrm>
            <a:off x="17308916" y="9544119"/>
            <a:ext cx="1097281" cy="707886"/>
          </a:xfrm>
          <a:prstGeom prst="rect">
            <a:avLst/>
          </a:prstGeom>
          <a:noFill/>
        </p:spPr>
        <p:txBody>
          <a:bodyPr wrap="square" rtlCol="0">
            <a:spAutoFit/>
          </a:bodyPr>
          <a:lstStyle/>
          <a:p>
            <a:r>
              <a:rPr lang="en-US" sz="4000" dirty="0"/>
              <a:t>10</a:t>
            </a:r>
            <a:endParaRPr lang="en-IN" sz="4000" dirty="0"/>
          </a:p>
        </p:txBody>
      </p:sp>
    </p:spTree>
    <p:extLst>
      <p:ext uri="{BB962C8B-B14F-4D97-AF65-F5344CB8AC3E}">
        <p14:creationId xmlns:p14="http://schemas.microsoft.com/office/powerpoint/2010/main" val="2374739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9803057D-EA52-452E-8B8A-4CC347E63EB5}"/>
              </a:ext>
            </a:extLst>
          </p:cNvPr>
          <p:cNvSpPr/>
          <p:nvPr/>
        </p:nvSpPr>
        <p:spPr>
          <a:xfrm>
            <a:off x="9228340" y="0"/>
            <a:ext cx="9436332"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sp>
        <p:nvSpPr>
          <p:cNvPr id="10" name="TextBox 9">
            <a:extLst>
              <a:ext uri="{FF2B5EF4-FFF2-40B4-BE49-F238E27FC236}">
                <a16:creationId xmlns:a16="http://schemas.microsoft.com/office/drawing/2014/main" id="{ECEDA34C-9B0A-432F-9349-E6CA8752B73B}"/>
              </a:ext>
            </a:extLst>
          </p:cNvPr>
          <p:cNvSpPr txBox="1"/>
          <p:nvPr/>
        </p:nvSpPr>
        <p:spPr>
          <a:xfrm>
            <a:off x="5931830" y="93275"/>
            <a:ext cx="7696200" cy="830997"/>
          </a:xfrm>
          <a:prstGeom prst="rect">
            <a:avLst/>
          </a:prstGeom>
          <a:noFill/>
        </p:spPr>
        <p:txBody>
          <a:bodyPr wrap="square" rtlCol="0">
            <a:spAutoFit/>
          </a:bodyPr>
          <a:lstStyle/>
          <a:p>
            <a:r>
              <a:rPr lang="en-US" sz="4800" dirty="0">
                <a:solidFill>
                  <a:schemeClr val="bg1"/>
                </a:solidFill>
              </a:rPr>
              <a:t>ADDITIONAL</a:t>
            </a:r>
            <a:r>
              <a:rPr lang="en-US" sz="4800" dirty="0"/>
              <a:t>  QUESTIONS</a:t>
            </a:r>
            <a:endParaRPr lang="en-IN" sz="4800" dirty="0"/>
          </a:p>
        </p:txBody>
      </p:sp>
      <p:cxnSp>
        <p:nvCxnSpPr>
          <p:cNvPr id="13" name="Straight Connector 12">
            <a:extLst>
              <a:ext uri="{FF2B5EF4-FFF2-40B4-BE49-F238E27FC236}">
                <a16:creationId xmlns:a16="http://schemas.microsoft.com/office/drawing/2014/main" id="{ACFF8B3D-2792-4B4F-80D8-B065CB38A7C2}"/>
              </a:ext>
            </a:extLst>
          </p:cNvPr>
          <p:cNvCxnSpPr>
            <a:cxnSpLocks/>
          </p:cNvCxnSpPr>
          <p:nvPr/>
        </p:nvCxnSpPr>
        <p:spPr>
          <a:xfrm>
            <a:off x="6181205" y="952500"/>
            <a:ext cx="6018415"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TextBox 15">
            <a:extLst>
              <a:ext uri="{FF2B5EF4-FFF2-40B4-BE49-F238E27FC236}">
                <a16:creationId xmlns:a16="http://schemas.microsoft.com/office/drawing/2014/main" id="{CA34B93F-0D4D-4648-9E2B-8BFA21D1C756}"/>
              </a:ext>
            </a:extLst>
          </p:cNvPr>
          <p:cNvSpPr txBox="1"/>
          <p:nvPr/>
        </p:nvSpPr>
        <p:spPr>
          <a:xfrm>
            <a:off x="914400" y="1375946"/>
            <a:ext cx="7856740" cy="523220"/>
          </a:xfrm>
          <a:prstGeom prst="rect">
            <a:avLst/>
          </a:prstGeom>
          <a:noFill/>
        </p:spPr>
        <p:txBody>
          <a:bodyPr wrap="square" rtlCol="0">
            <a:spAutoFit/>
          </a:bodyPr>
          <a:lstStyle/>
          <a:p>
            <a:r>
              <a:rPr lang="en-US" sz="2800" dirty="0">
                <a:solidFill>
                  <a:schemeClr val="bg1"/>
                </a:solidFill>
              </a:rPr>
              <a:t>CREATING “Deliveries” TABLE Using IPL_BALL DATA</a:t>
            </a:r>
            <a:endParaRPr lang="en-IN" sz="2800" dirty="0">
              <a:solidFill>
                <a:schemeClr val="bg1"/>
              </a:solidFill>
            </a:endParaRPr>
          </a:p>
        </p:txBody>
      </p:sp>
      <p:pic>
        <p:nvPicPr>
          <p:cNvPr id="19" name="Picture 18">
            <a:extLst>
              <a:ext uri="{FF2B5EF4-FFF2-40B4-BE49-F238E27FC236}">
                <a16:creationId xmlns:a16="http://schemas.microsoft.com/office/drawing/2014/main" id="{4F9E1F95-624F-48A7-A819-3278267D0EA8}"/>
              </a:ext>
            </a:extLst>
          </p:cNvPr>
          <p:cNvPicPr>
            <a:picLocks noChangeAspect="1"/>
          </p:cNvPicPr>
          <p:nvPr/>
        </p:nvPicPr>
        <p:blipFill>
          <a:blip r:embed="rId2"/>
          <a:stretch>
            <a:fillRect/>
          </a:stretch>
        </p:blipFill>
        <p:spPr>
          <a:xfrm>
            <a:off x="228600" y="2628900"/>
            <a:ext cx="8694940" cy="1650502"/>
          </a:xfrm>
          <a:prstGeom prst="rect">
            <a:avLst/>
          </a:prstGeom>
        </p:spPr>
      </p:pic>
      <p:sp>
        <p:nvSpPr>
          <p:cNvPr id="20" name="Left Brace 19">
            <a:extLst>
              <a:ext uri="{FF2B5EF4-FFF2-40B4-BE49-F238E27FC236}">
                <a16:creationId xmlns:a16="http://schemas.microsoft.com/office/drawing/2014/main" id="{40A96D18-A358-46A6-AB09-76F5918E9101}"/>
              </a:ext>
            </a:extLst>
          </p:cNvPr>
          <p:cNvSpPr/>
          <p:nvPr/>
        </p:nvSpPr>
        <p:spPr>
          <a:xfrm>
            <a:off x="609600" y="1250097"/>
            <a:ext cx="304800" cy="8454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1" name="Right Brace 20">
            <a:extLst>
              <a:ext uri="{FF2B5EF4-FFF2-40B4-BE49-F238E27FC236}">
                <a16:creationId xmlns:a16="http://schemas.microsoft.com/office/drawing/2014/main" id="{285F322B-8BA4-4487-B6EA-240E0B48610D}"/>
              </a:ext>
            </a:extLst>
          </p:cNvPr>
          <p:cNvSpPr/>
          <p:nvPr/>
        </p:nvSpPr>
        <p:spPr>
          <a:xfrm>
            <a:off x="8275320" y="1270811"/>
            <a:ext cx="304800" cy="8453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23" name="Picture 22">
            <a:extLst>
              <a:ext uri="{FF2B5EF4-FFF2-40B4-BE49-F238E27FC236}">
                <a16:creationId xmlns:a16="http://schemas.microsoft.com/office/drawing/2014/main" id="{B8D5AC6C-50D2-4BCA-B56A-A2399C5966BA}"/>
              </a:ext>
            </a:extLst>
          </p:cNvPr>
          <p:cNvPicPr>
            <a:picLocks noChangeAspect="1"/>
          </p:cNvPicPr>
          <p:nvPr/>
        </p:nvPicPr>
        <p:blipFill>
          <a:blip r:embed="rId3"/>
          <a:stretch>
            <a:fillRect/>
          </a:stretch>
        </p:blipFill>
        <p:spPr>
          <a:xfrm>
            <a:off x="280987" y="7277100"/>
            <a:ext cx="8581073" cy="1479692"/>
          </a:xfrm>
          <a:prstGeom prst="rect">
            <a:avLst/>
          </a:prstGeom>
        </p:spPr>
      </p:pic>
      <p:sp>
        <p:nvSpPr>
          <p:cNvPr id="24" name="TextBox 23">
            <a:extLst>
              <a:ext uri="{FF2B5EF4-FFF2-40B4-BE49-F238E27FC236}">
                <a16:creationId xmlns:a16="http://schemas.microsoft.com/office/drawing/2014/main" id="{0566FAD9-1E74-43F1-A021-735D2DAC58B5}"/>
              </a:ext>
            </a:extLst>
          </p:cNvPr>
          <p:cNvSpPr txBox="1"/>
          <p:nvPr/>
        </p:nvSpPr>
        <p:spPr>
          <a:xfrm>
            <a:off x="1219201" y="5290660"/>
            <a:ext cx="7056119" cy="584775"/>
          </a:xfrm>
          <a:prstGeom prst="rect">
            <a:avLst/>
          </a:prstGeom>
          <a:noFill/>
        </p:spPr>
        <p:txBody>
          <a:bodyPr wrap="square" rtlCol="0">
            <a:spAutoFit/>
          </a:bodyPr>
          <a:lstStyle/>
          <a:p>
            <a:r>
              <a:rPr lang="en-US" sz="3200" dirty="0">
                <a:solidFill>
                  <a:schemeClr val="bg1"/>
                </a:solidFill>
              </a:rPr>
              <a:t>IMPORTING DATA IN “Deliveries” TABLE</a:t>
            </a:r>
            <a:endParaRPr lang="en-IN" sz="3200" dirty="0">
              <a:solidFill>
                <a:schemeClr val="bg1"/>
              </a:solidFill>
            </a:endParaRPr>
          </a:p>
        </p:txBody>
      </p:sp>
      <p:sp>
        <p:nvSpPr>
          <p:cNvPr id="25" name="Right Brace 24">
            <a:extLst>
              <a:ext uri="{FF2B5EF4-FFF2-40B4-BE49-F238E27FC236}">
                <a16:creationId xmlns:a16="http://schemas.microsoft.com/office/drawing/2014/main" id="{F6868A54-AF90-4A5A-B8FE-E4759F673935}"/>
              </a:ext>
            </a:extLst>
          </p:cNvPr>
          <p:cNvSpPr/>
          <p:nvPr/>
        </p:nvSpPr>
        <p:spPr>
          <a:xfrm>
            <a:off x="8046720" y="5116853"/>
            <a:ext cx="304800" cy="8640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6" name="Left Brace 25">
            <a:extLst>
              <a:ext uri="{FF2B5EF4-FFF2-40B4-BE49-F238E27FC236}">
                <a16:creationId xmlns:a16="http://schemas.microsoft.com/office/drawing/2014/main" id="{74D666C4-8BAF-4800-AFF9-5F00D47CEDDD}"/>
              </a:ext>
            </a:extLst>
          </p:cNvPr>
          <p:cNvSpPr/>
          <p:nvPr/>
        </p:nvSpPr>
        <p:spPr>
          <a:xfrm>
            <a:off x="777240" y="5116853"/>
            <a:ext cx="457201" cy="8640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28" name="Picture 27">
            <a:extLst>
              <a:ext uri="{FF2B5EF4-FFF2-40B4-BE49-F238E27FC236}">
                <a16:creationId xmlns:a16="http://schemas.microsoft.com/office/drawing/2014/main" id="{C7E30F0E-CEE9-4BAB-B747-391BBD031805}"/>
              </a:ext>
            </a:extLst>
          </p:cNvPr>
          <p:cNvPicPr>
            <a:picLocks noChangeAspect="1"/>
          </p:cNvPicPr>
          <p:nvPr/>
        </p:nvPicPr>
        <p:blipFill>
          <a:blip r:embed="rId4"/>
          <a:stretch>
            <a:fillRect/>
          </a:stretch>
        </p:blipFill>
        <p:spPr>
          <a:xfrm>
            <a:off x="9499194" y="2581662"/>
            <a:ext cx="8710701" cy="1744978"/>
          </a:xfrm>
          <a:prstGeom prst="rect">
            <a:avLst/>
          </a:prstGeom>
        </p:spPr>
      </p:pic>
      <p:sp>
        <p:nvSpPr>
          <p:cNvPr id="29" name="TextBox 28">
            <a:extLst>
              <a:ext uri="{FF2B5EF4-FFF2-40B4-BE49-F238E27FC236}">
                <a16:creationId xmlns:a16="http://schemas.microsoft.com/office/drawing/2014/main" id="{E9415813-A8AE-474C-9A44-8B7D51BD7C3F}"/>
              </a:ext>
            </a:extLst>
          </p:cNvPr>
          <p:cNvSpPr txBox="1"/>
          <p:nvPr/>
        </p:nvSpPr>
        <p:spPr>
          <a:xfrm>
            <a:off x="9779930" y="1411188"/>
            <a:ext cx="7959615" cy="523220"/>
          </a:xfrm>
          <a:prstGeom prst="rect">
            <a:avLst/>
          </a:prstGeom>
          <a:noFill/>
        </p:spPr>
        <p:txBody>
          <a:bodyPr wrap="square" rtlCol="0">
            <a:spAutoFit/>
          </a:bodyPr>
          <a:lstStyle/>
          <a:p>
            <a:r>
              <a:rPr lang="en-US" sz="2800" dirty="0"/>
              <a:t>CREATING “Matches” TABLE USING IPL_MATHES DATA</a:t>
            </a:r>
            <a:endParaRPr lang="en-IN" sz="2800" dirty="0"/>
          </a:p>
        </p:txBody>
      </p:sp>
      <p:sp>
        <p:nvSpPr>
          <p:cNvPr id="30" name="Left Brace 29">
            <a:extLst>
              <a:ext uri="{FF2B5EF4-FFF2-40B4-BE49-F238E27FC236}">
                <a16:creationId xmlns:a16="http://schemas.microsoft.com/office/drawing/2014/main" id="{46FF7FFE-5E88-4866-AE26-AEBFA6BF6DF3}"/>
              </a:ext>
            </a:extLst>
          </p:cNvPr>
          <p:cNvSpPr/>
          <p:nvPr/>
        </p:nvSpPr>
        <p:spPr>
          <a:xfrm>
            <a:off x="9447758" y="1270832"/>
            <a:ext cx="381000" cy="82466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1" name="Right Brace 30">
            <a:extLst>
              <a:ext uri="{FF2B5EF4-FFF2-40B4-BE49-F238E27FC236}">
                <a16:creationId xmlns:a16="http://schemas.microsoft.com/office/drawing/2014/main" id="{3A06B7C4-1B73-47BD-A92F-E5472AC17FEB}"/>
              </a:ext>
            </a:extLst>
          </p:cNvPr>
          <p:cNvSpPr/>
          <p:nvPr/>
        </p:nvSpPr>
        <p:spPr>
          <a:xfrm>
            <a:off x="17688793" y="1246581"/>
            <a:ext cx="381000" cy="87317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2" name="TextBox 31">
            <a:extLst>
              <a:ext uri="{FF2B5EF4-FFF2-40B4-BE49-F238E27FC236}">
                <a16:creationId xmlns:a16="http://schemas.microsoft.com/office/drawing/2014/main" id="{0F409BB0-4ED6-4706-9387-00AF4D55DA99}"/>
              </a:ext>
            </a:extLst>
          </p:cNvPr>
          <p:cNvSpPr txBox="1"/>
          <p:nvPr/>
        </p:nvSpPr>
        <p:spPr>
          <a:xfrm>
            <a:off x="10287000" y="5269838"/>
            <a:ext cx="7489075" cy="584775"/>
          </a:xfrm>
          <a:prstGeom prst="rect">
            <a:avLst/>
          </a:prstGeom>
          <a:noFill/>
        </p:spPr>
        <p:txBody>
          <a:bodyPr wrap="square" rtlCol="0">
            <a:spAutoFit/>
          </a:bodyPr>
          <a:lstStyle/>
          <a:p>
            <a:r>
              <a:rPr lang="en-US" sz="3200" dirty="0"/>
              <a:t>IMPORTING DATA IN “Matches” TABLE</a:t>
            </a:r>
            <a:endParaRPr lang="en-IN" sz="3200" dirty="0"/>
          </a:p>
        </p:txBody>
      </p:sp>
      <p:sp>
        <p:nvSpPr>
          <p:cNvPr id="33" name="Left Brace 32">
            <a:extLst>
              <a:ext uri="{FF2B5EF4-FFF2-40B4-BE49-F238E27FC236}">
                <a16:creationId xmlns:a16="http://schemas.microsoft.com/office/drawing/2014/main" id="{6230803F-7E51-498D-A952-7AB99DE14E66}"/>
              </a:ext>
            </a:extLst>
          </p:cNvPr>
          <p:cNvSpPr/>
          <p:nvPr/>
        </p:nvSpPr>
        <p:spPr>
          <a:xfrm>
            <a:off x="9859238" y="5143500"/>
            <a:ext cx="427762" cy="83745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4" name="Right Brace 33">
            <a:extLst>
              <a:ext uri="{FF2B5EF4-FFF2-40B4-BE49-F238E27FC236}">
                <a16:creationId xmlns:a16="http://schemas.microsoft.com/office/drawing/2014/main" id="{F6F71B1C-926A-4FF2-AAD5-4AF11F526B78}"/>
              </a:ext>
            </a:extLst>
          </p:cNvPr>
          <p:cNvSpPr/>
          <p:nvPr/>
        </p:nvSpPr>
        <p:spPr>
          <a:xfrm>
            <a:off x="16717238" y="5116853"/>
            <a:ext cx="427762" cy="864099"/>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38" name="Picture 37">
            <a:extLst>
              <a:ext uri="{FF2B5EF4-FFF2-40B4-BE49-F238E27FC236}">
                <a16:creationId xmlns:a16="http://schemas.microsoft.com/office/drawing/2014/main" id="{C3CB0618-CD90-4F2E-87B9-72B1D63A025C}"/>
              </a:ext>
            </a:extLst>
          </p:cNvPr>
          <p:cNvPicPr>
            <a:picLocks noChangeAspect="1"/>
          </p:cNvPicPr>
          <p:nvPr/>
        </p:nvPicPr>
        <p:blipFill>
          <a:blip r:embed="rId5"/>
          <a:stretch>
            <a:fillRect/>
          </a:stretch>
        </p:blipFill>
        <p:spPr>
          <a:xfrm>
            <a:off x="9499193" y="7252566"/>
            <a:ext cx="8596479" cy="1504226"/>
          </a:xfrm>
          <a:prstGeom prst="rect">
            <a:avLst/>
          </a:prstGeom>
        </p:spPr>
      </p:pic>
      <p:sp>
        <p:nvSpPr>
          <p:cNvPr id="6" name="Slide Number Placeholder 5">
            <a:extLst>
              <a:ext uri="{FF2B5EF4-FFF2-40B4-BE49-F238E27FC236}">
                <a16:creationId xmlns:a16="http://schemas.microsoft.com/office/drawing/2014/main" id="{A525F1C9-DD2D-4789-A085-7CB8F02291C4}"/>
              </a:ext>
            </a:extLst>
          </p:cNvPr>
          <p:cNvSpPr>
            <a:spLocks noGrp="1"/>
          </p:cNvSpPr>
          <p:nvPr>
            <p:ph type="sldNum" sz="quarter" idx="12"/>
          </p:nvPr>
        </p:nvSpPr>
        <p:spPr>
          <a:xfrm>
            <a:off x="15936193" y="9758899"/>
            <a:ext cx="2133600" cy="365125"/>
          </a:xfrm>
        </p:spPr>
        <p:txBody>
          <a:bodyPr/>
          <a:lstStyle/>
          <a:p>
            <a:fld id="{B6F15528-21DE-4FAA-801E-634DDDAF4B2B}" type="slidenum">
              <a:rPr lang="en-US" sz="4000" smtClean="0">
                <a:solidFill>
                  <a:schemeClr val="tx1"/>
                </a:solidFill>
              </a:rPr>
              <a:pPr/>
              <a:t>11</a:t>
            </a:fld>
            <a:endParaRPr lang="en-US" sz="4000" dirty="0">
              <a:solidFill>
                <a:schemeClr val="tx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BFBF389C-C45D-4439-8DD6-78ED1F427EF7}"/>
              </a:ext>
            </a:extLst>
          </p:cNvPr>
          <p:cNvSpPr/>
          <p:nvPr/>
        </p:nvSpPr>
        <p:spPr>
          <a:xfrm>
            <a:off x="8839200" y="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1" name="Picture 10">
            <a:extLst>
              <a:ext uri="{FF2B5EF4-FFF2-40B4-BE49-F238E27FC236}">
                <a16:creationId xmlns:a16="http://schemas.microsoft.com/office/drawing/2014/main" id="{3A162F8D-438F-40F4-95FD-C4F5C95A3DA0}"/>
              </a:ext>
            </a:extLst>
          </p:cNvPr>
          <p:cNvPicPr>
            <a:picLocks noChangeAspect="1"/>
          </p:cNvPicPr>
          <p:nvPr/>
        </p:nvPicPr>
        <p:blipFill>
          <a:blip r:embed="rId2"/>
          <a:stretch>
            <a:fillRect/>
          </a:stretch>
        </p:blipFill>
        <p:spPr>
          <a:xfrm>
            <a:off x="371245" y="5672042"/>
            <a:ext cx="8125055" cy="1142999"/>
          </a:xfrm>
          <a:prstGeom prst="rect">
            <a:avLst/>
          </a:prstGeom>
        </p:spPr>
      </p:pic>
      <p:pic>
        <p:nvPicPr>
          <p:cNvPr id="13" name="Picture 12">
            <a:extLst>
              <a:ext uri="{FF2B5EF4-FFF2-40B4-BE49-F238E27FC236}">
                <a16:creationId xmlns:a16="http://schemas.microsoft.com/office/drawing/2014/main" id="{3F6CBDC5-1796-49C7-AA9B-9701694F501D}"/>
              </a:ext>
            </a:extLst>
          </p:cNvPr>
          <p:cNvPicPr>
            <a:picLocks noChangeAspect="1"/>
          </p:cNvPicPr>
          <p:nvPr/>
        </p:nvPicPr>
        <p:blipFill>
          <a:blip r:embed="rId3"/>
          <a:stretch>
            <a:fillRect/>
          </a:stretch>
        </p:blipFill>
        <p:spPr>
          <a:xfrm>
            <a:off x="6076490" y="114300"/>
            <a:ext cx="5429710" cy="852897"/>
          </a:xfrm>
          <a:prstGeom prst="rect">
            <a:avLst/>
          </a:prstGeom>
        </p:spPr>
      </p:pic>
      <p:sp>
        <p:nvSpPr>
          <p:cNvPr id="14" name="TextBox 13">
            <a:extLst>
              <a:ext uri="{FF2B5EF4-FFF2-40B4-BE49-F238E27FC236}">
                <a16:creationId xmlns:a16="http://schemas.microsoft.com/office/drawing/2014/main" id="{24F08C97-3F60-4B56-8746-142018B0CE8E}"/>
              </a:ext>
            </a:extLst>
          </p:cNvPr>
          <p:cNvSpPr txBox="1"/>
          <p:nvPr/>
        </p:nvSpPr>
        <p:spPr>
          <a:xfrm>
            <a:off x="533400" y="1257349"/>
            <a:ext cx="6019800" cy="523220"/>
          </a:xfrm>
          <a:prstGeom prst="rect">
            <a:avLst/>
          </a:prstGeom>
          <a:noFill/>
        </p:spPr>
        <p:txBody>
          <a:bodyPr wrap="square" rtlCol="0">
            <a:spAutoFit/>
          </a:bodyPr>
          <a:lstStyle/>
          <a:p>
            <a:r>
              <a:rPr lang="en-US" sz="2800" dirty="0">
                <a:solidFill>
                  <a:schemeClr val="bg1"/>
                </a:solidFill>
              </a:rPr>
              <a:t>ADDITIONAL QUESTION-1</a:t>
            </a:r>
            <a:endParaRPr lang="en-IN" sz="2800" dirty="0">
              <a:solidFill>
                <a:schemeClr val="bg1"/>
              </a:solidFill>
            </a:endParaRPr>
          </a:p>
        </p:txBody>
      </p:sp>
      <p:sp>
        <p:nvSpPr>
          <p:cNvPr id="16" name="TextBox 15">
            <a:extLst>
              <a:ext uri="{FF2B5EF4-FFF2-40B4-BE49-F238E27FC236}">
                <a16:creationId xmlns:a16="http://schemas.microsoft.com/office/drawing/2014/main" id="{CC6FCD14-2F01-4908-9BFC-05A549BA5E8B}"/>
              </a:ext>
            </a:extLst>
          </p:cNvPr>
          <p:cNvSpPr txBox="1"/>
          <p:nvPr/>
        </p:nvSpPr>
        <p:spPr>
          <a:xfrm>
            <a:off x="371245" y="2324100"/>
            <a:ext cx="7772400" cy="954107"/>
          </a:xfrm>
          <a:prstGeom prst="rect">
            <a:avLst/>
          </a:prstGeom>
          <a:noFill/>
        </p:spPr>
        <p:txBody>
          <a:bodyPr wrap="square">
            <a:spAutoFit/>
          </a:bodyPr>
          <a:lstStyle/>
          <a:p>
            <a:r>
              <a:rPr lang="en-US" sz="2800" dirty="0">
                <a:solidFill>
                  <a:schemeClr val="bg1"/>
                </a:solidFill>
              </a:rPr>
              <a:t>Get the count of cities that have hosted an IPL match</a:t>
            </a:r>
            <a:endParaRPr lang="en-IN" sz="2800" dirty="0">
              <a:solidFill>
                <a:schemeClr val="bg1"/>
              </a:solidFill>
            </a:endParaRPr>
          </a:p>
        </p:txBody>
      </p:sp>
      <p:sp>
        <p:nvSpPr>
          <p:cNvPr id="17" name="Rectangle 16">
            <a:extLst>
              <a:ext uri="{FF2B5EF4-FFF2-40B4-BE49-F238E27FC236}">
                <a16:creationId xmlns:a16="http://schemas.microsoft.com/office/drawing/2014/main" id="{348F3619-38CF-467C-BA6A-737A35C10E5B}"/>
              </a:ext>
            </a:extLst>
          </p:cNvPr>
          <p:cNvSpPr/>
          <p:nvPr/>
        </p:nvSpPr>
        <p:spPr>
          <a:xfrm>
            <a:off x="371245" y="2301491"/>
            <a:ext cx="6858000" cy="95410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9" name="Picture 18">
            <a:extLst>
              <a:ext uri="{FF2B5EF4-FFF2-40B4-BE49-F238E27FC236}">
                <a16:creationId xmlns:a16="http://schemas.microsoft.com/office/drawing/2014/main" id="{B68DFE04-C364-4DA1-BB59-117331E69261}"/>
              </a:ext>
            </a:extLst>
          </p:cNvPr>
          <p:cNvPicPr>
            <a:picLocks noChangeAspect="1"/>
          </p:cNvPicPr>
          <p:nvPr/>
        </p:nvPicPr>
        <p:blipFill>
          <a:blip r:embed="rId4"/>
          <a:stretch>
            <a:fillRect/>
          </a:stretch>
        </p:blipFill>
        <p:spPr>
          <a:xfrm>
            <a:off x="2743200" y="3862982"/>
            <a:ext cx="2719403" cy="1288138"/>
          </a:xfrm>
          <a:prstGeom prst="rect">
            <a:avLst/>
          </a:prstGeom>
        </p:spPr>
      </p:pic>
      <p:pic>
        <p:nvPicPr>
          <p:cNvPr id="21" name="Picture 20">
            <a:extLst>
              <a:ext uri="{FF2B5EF4-FFF2-40B4-BE49-F238E27FC236}">
                <a16:creationId xmlns:a16="http://schemas.microsoft.com/office/drawing/2014/main" id="{8BED398A-51FD-49BC-9EB0-C9CFD404C3F2}"/>
              </a:ext>
            </a:extLst>
          </p:cNvPr>
          <p:cNvPicPr>
            <a:picLocks noChangeAspect="1"/>
          </p:cNvPicPr>
          <p:nvPr/>
        </p:nvPicPr>
        <p:blipFill>
          <a:blip r:embed="rId5"/>
          <a:stretch>
            <a:fillRect/>
          </a:stretch>
        </p:blipFill>
        <p:spPr>
          <a:xfrm>
            <a:off x="1929732" y="7575060"/>
            <a:ext cx="5027589" cy="1399115"/>
          </a:xfrm>
          <a:prstGeom prst="rect">
            <a:avLst/>
          </a:prstGeom>
        </p:spPr>
      </p:pic>
      <p:sp>
        <p:nvSpPr>
          <p:cNvPr id="24" name="TextBox 23">
            <a:extLst>
              <a:ext uri="{FF2B5EF4-FFF2-40B4-BE49-F238E27FC236}">
                <a16:creationId xmlns:a16="http://schemas.microsoft.com/office/drawing/2014/main" id="{F92E7BC9-2BDD-49E7-9742-DF266BF8330E}"/>
              </a:ext>
            </a:extLst>
          </p:cNvPr>
          <p:cNvSpPr txBox="1"/>
          <p:nvPr/>
        </p:nvSpPr>
        <p:spPr>
          <a:xfrm>
            <a:off x="9952474" y="1257349"/>
            <a:ext cx="5659151" cy="523220"/>
          </a:xfrm>
          <a:prstGeom prst="rect">
            <a:avLst/>
          </a:prstGeom>
          <a:noFill/>
        </p:spPr>
        <p:txBody>
          <a:bodyPr wrap="square">
            <a:spAutoFit/>
          </a:bodyPr>
          <a:lstStyle/>
          <a:p>
            <a:r>
              <a:rPr lang="en-US" sz="2800" dirty="0"/>
              <a:t>ADDITIONAL QUESTION-2</a:t>
            </a:r>
            <a:endParaRPr lang="en-IN" sz="2800" dirty="0"/>
          </a:p>
        </p:txBody>
      </p:sp>
      <p:sp>
        <p:nvSpPr>
          <p:cNvPr id="28" name="TextBox 27">
            <a:extLst>
              <a:ext uri="{FF2B5EF4-FFF2-40B4-BE49-F238E27FC236}">
                <a16:creationId xmlns:a16="http://schemas.microsoft.com/office/drawing/2014/main" id="{08325F04-D4AB-48DF-8E9B-66133E4ECE31}"/>
              </a:ext>
            </a:extLst>
          </p:cNvPr>
          <p:cNvSpPr txBox="1"/>
          <p:nvPr/>
        </p:nvSpPr>
        <p:spPr>
          <a:xfrm>
            <a:off x="9144000" y="2200647"/>
            <a:ext cx="8610600" cy="1569660"/>
          </a:xfrm>
          <a:prstGeom prst="rect">
            <a:avLst/>
          </a:prstGeom>
          <a:noFill/>
        </p:spPr>
        <p:txBody>
          <a:bodyPr wrap="square">
            <a:spAutoFit/>
          </a:bodyPr>
          <a:lstStyle/>
          <a:p>
            <a:r>
              <a:rPr lang="en-US" sz="2400" dirty="0"/>
              <a:t>Create table deliveries_v02 with all the columns of the table ‘deliveries’ and an additional column ball result containing values boundary, dot or other depending on the total run (boundary for &gt;= 4, dot for 0 and other for any other number) </a:t>
            </a:r>
            <a:endParaRPr lang="en-IN" sz="2400" dirty="0"/>
          </a:p>
        </p:txBody>
      </p:sp>
      <p:sp>
        <p:nvSpPr>
          <p:cNvPr id="30" name="Rectangle 29">
            <a:extLst>
              <a:ext uri="{FF2B5EF4-FFF2-40B4-BE49-F238E27FC236}">
                <a16:creationId xmlns:a16="http://schemas.microsoft.com/office/drawing/2014/main" id="{D1D21CD4-460B-4E8E-9981-14F2CC4D4D2E}"/>
              </a:ext>
            </a:extLst>
          </p:cNvPr>
          <p:cNvSpPr/>
          <p:nvPr/>
        </p:nvSpPr>
        <p:spPr>
          <a:xfrm>
            <a:off x="9144000" y="2172105"/>
            <a:ext cx="8610600" cy="167454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
        <p:nvSpPr>
          <p:cNvPr id="31" name="TextBox 30">
            <a:extLst>
              <a:ext uri="{FF2B5EF4-FFF2-40B4-BE49-F238E27FC236}">
                <a16:creationId xmlns:a16="http://schemas.microsoft.com/office/drawing/2014/main" id="{17416F17-3126-4F94-BADC-18DBC70B247C}"/>
              </a:ext>
            </a:extLst>
          </p:cNvPr>
          <p:cNvSpPr txBox="1"/>
          <p:nvPr/>
        </p:nvSpPr>
        <p:spPr>
          <a:xfrm>
            <a:off x="12298681" y="4728388"/>
            <a:ext cx="1798319" cy="646331"/>
          </a:xfrm>
          <a:prstGeom prst="rect">
            <a:avLst/>
          </a:prstGeom>
          <a:noFill/>
        </p:spPr>
        <p:txBody>
          <a:bodyPr wrap="square" rtlCol="0">
            <a:spAutoFit/>
          </a:bodyPr>
          <a:lstStyle/>
          <a:p>
            <a:r>
              <a:rPr lang="en-US" sz="3600" dirty="0"/>
              <a:t>QUERY</a:t>
            </a:r>
            <a:endParaRPr lang="en-IN" sz="3600" dirty="0"/>
          </a:p>
        </p:txBody>
      </p:sp>
      <p:sp>
        <p:nvSpPr>
          <p:cNvPr id="32" name="Left Brace 31">
            <a:extLst>
              <a:ext uri="{FF2B5EF4-FFF2-40B4-BE49-F238E27FC236}">
                <a16:creationId xmlns:a16="http://schemas.microsoft.com/office/drawing/2014/main" id="{5C908083-ED26-4452-8EC0-3B2B50B84112}"/>
              </a:ext>
            </a:extLst>
          </p:cNvPr>
          <p:cNvSpPr/>
          <p:nvPr/>
        </p:nvSpPr>
        <p:spPr>
          <a:xfrm>
            <a:off x="11758924" y="4557757"/>
            <a:ext cx="457200" cy="91293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3" name="Right Brace 32">
            <a:extLst>
              <a:ext uri="{FF2B5EF4-FFF2-40B4-BE49-F238E27FC236}">
                <a16:creationId xmlns:a16="http://schemas.microsoft.com/office/drawing/2014/main" id="{42D2CE6F-7B87-4B77-A267-513F448CB183}"/>
              </a:ext>
            </a:extLst>
          </p:cNvPr>
          <p:cNvSpPr/>
          <p:nvPr/>
        </p:nvSpPr>
        <p:spPr>
          <a:xfrm>
            <a:off x="13825957" y="4557757"/>
            <a:ext cx="457200" cy="91293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6" name="Picture 5">
            <a:extLst>
              <a:ext uri="{FF2B5EF4-FFF2-40B4-BE49-F238E27FC236}">
                <a16:creationId xmlns:a16="http://schemas.microsoft.com/office/drawing/2014/main" id="{4891835D-A4D4-4739-A1F4-37295CD1A159}"/>
              </a:ext>
            </a:extLst>
          </p:cNvPr>
          <p:cNvPicPr>
            <a:picLocks noChangeAspect="1"/>
          </p:cNvPicPr>
          <p:nvPr/>
        </p:nvPicPr>
        <p:blipFill>
          <a:blip r:embed="rId6"/>
          <a:stretch>
            <a:fillRect/>
          </a:stretch>
        </p:blipFill>
        <p:spPr>
          <a:xfrm>
            <a:off x="9015659" y="6681397"/>
            <a:ext cx="9043741" cy="2307995"/>
          </a:xfrm>
          <a:prstGeom prst="rect">
            <a:avLst/>
          </a:prstGeom>
        </p:spPr>
      </p:pic>
      <p:sp>
        <p:nvSpPr>
          <p:cNvPr id="8" name="Slide Number Placeholder 7">
            <a:extLst>
              <a:ext uri="{FF2B5EF4-FFF2-40B4-BE49-F238E27FC236}">
                <a16:creationId xmlns:a16="http://schemas.microsoft.com/office/drawing/2014/main" id="{453E4CFC-2AE7-4062-80A7-5B7CCE79B32B}"/>
              </a:ext>
            </a:extLst>
          </p:cNvPr>
          <p:cNvSpPr>
            <a:spLocks noGrp="1"/>
          </p:cNvSpPr>
          <p:nvPr>
            <p:ph type="sldNum" sz="quarter" idx="12"/>
          </p:nvPr>
        </p:nvSpPr>
        <p:spPr>
          <a:xfrm>
            <a:off x="15925800" y="9711914"/>
            <a:ext cx="2133600" cy="365125"/>
          </a:xfrm>
        </p:spPr>
        <p:txBody>
          <a:bodyPr/>
          <a:lstStyle/>
          <a:p>
            <a:fld id="{B6F15528-21DE-4FAA-801E-634DDDAF4B2B}" type="slidenum">
              <a:rPr lang="en-US" sz="4000" smtClean="0">
                <a:solidFill>
                  <a:schemeClr val="tx1"/>
                </a:solidFill>
              </a:rPr>
              <a:pPr/>
              <a:t>12</a:t>
            </a:fld>
            <a:endParaRPr lang="en-US" sz="4000" dirty="0">
              <a:solidFill>
                <a:schemeClr val="tx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11" name="Rectangle 10">
            <a:extLst>
              <a:ext uri="{FF2B5EF4-FFF2-40B4-BE49-F238E27FC236}">
                <a16:creationId xmlns:a16="http://schemas.microsoft.com/office/drawing/2014/main" id="{22A1485C-7475-4705-887B-4CF93C86AAA3}"/>
              </a:ext>
            </a:extLst>
          </p:cNvPr>
          <p:cNvSpPr/>
          <p:nvPr/>
        </p:nvSpPr>
        <p:spPr>
          <a:xfrm>
            <a:off x="8839200" y="1905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2" name="Picture 11">
            <a:extLst>
              <a:ext uri="{FF2B5EF4-FFF2-40B4-BE49-F238E27FC236}">
                <a16:creationId xmlns:a16="http://schemas.microsoft.com/office/drawing/2014/main" id="{25449EA0-3C1A-4E59-B64A-0E5CD24CE755}"/>
              </a:ext>
            </a:extLst>
          </p:cNvPr>
          <p:cNvPicPr>
            <a:picLocks noChangeAspect="1"/>
          </p:cNvPicPr>
          <p:nvPr/>
        </p:nvPicPr>
        <p:blipFill>
          <a:blip r:embed="rId2"/>
          <a:stretch>
            <a:fillRect/>
          </a:stretch>
        </p:blipFill>
        <p:spPr>
          <a:xfrm>
            <a:off x="457200" y="2324100"/>
            <a:ext cx="17535525" cy="7286625"/>
          </a:xfrm>
          <a:prstGeom prst="rect">
            <a:avLst/>
          </a:prstGeom>
        </p:spPr>
      </p:pic>
      <p:pic>
        <p:nvPicPr>
          <p:cNvPr id="16" name="Picture 15">
            <a:extLst>
              <a:ext uri="{FF2B5EF4-FFF2-40B4-BE49-F238E27FC236}">
                <a16:creationId xmlns:a16="http://schemas.microsoft.com/office/drawing/2014/main" id="{F994E7AA-28CF-4390-B851-161163BB2208}"/>
              </a:ext>
            </a:extLst>
          </p:cNvPr>
          <p:cNvPicPr>
            <a:picLocks noChangeAspect="1"/>
          </p:cNvPicPr>
          <p:nvPr/>
        </p:nvPicPr>
        <p:blipFill>
          <a:blip r:embed="rId3"/>
          <a:stretch>
            <a:fillRect/>
          </a:stretch>
        </p:blipFill>
        <p:spPr>
          <a:xfrm>
            <a:off x="6172200" y="190499"/>
            <a:ext cx="5105400" cy="864195"/>
          </a:xfrm>
          <a:prstGeom prst="rect">
            <a:avLst/>
          </a:prstGeom>
        </p:spPr>
      </p:pic>
      <p:sp>
        <p:nvSpPr>
          <p:cNvPr id="17" name="TextBox 16">
            <a:extLst>
              <a:ext uri="{FF2B5EF4-FFF2-40B4-BE49-F238E27FC236}">
                <a16:creationId xmlns:a16="http://schemas.microsoft.com/office/drawing/2014/main" id="{234F62E3-58BA-496E-B864-74019436990C}"/>
              </a:ext>
            </a:extLst>
          </p:cNvPr>
          <p:cNvSpPr txBox="1"/>
          <p:nvPr/>
        </p:nvSpPr>
        <p:spPr>
          <a:xfrm>
            <a:off x="1219200" y="1405265"/>
            <a:ext cx="5867400" cy="523220"/>
          </a:xfrm>
          <a:prstGeom prst="rect">
            <a:avLst/>
          </a:prstGeom>
          <a:noFill/>
        </p:spPr>
        <p:txBody>
          <a:bodyPr wrap="square" rtlCol="0">
            <a:spAutoFit/>
          </a:bodyPr>
          <a:lstStyle/>
          <a:p>
            <a:r>
              <a:rPr lang="en-US" sz="2800" dirty="0">
                <a:solidFill>
                  <a:schemeClr val="bg1"/>
                </a:solidFill>
              </a:rPr>
              <a:t>ADDITIONAL QUESTION-2  OUTPUT</a:t>
            </a:r>
            <a:endParaRPr lang="en-IN" sz="2800" dirty="0">
              <a:solidFill>
                <a:schemeClr val="bg1"/>
              </a:solidFill>
            </a:endParaRPr>
          </a:p>
        </p:txBody>
      </p:sp>
      <p:sp>
        <p:nvSpPr>
          <p:cNvPr id="18" name="Rectangle 17">
            <a:extLst>
              <a:ext uri="{FF2B5EF4-FFF2-40B4-BE49-F238E27FC236}">
                <a16:creationId xmlns:a16="http://schemas.microsoft.com/office/drawing/2014/main" id="{DE32166F-4956-4DCA-A280-2F59E19BDA54}"/>
              </a:ext>
            </a:extLst>
          </p:cNvPr>
          <p:cNvSpPr/>
          <p:nvPr/>
        </p:nvSpPr>
        <p:spPr>
          <a:xfrm>
            <a:off x="1219200" y="1405265"/>
            <a:ext cx="5410200" cy="52322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04D32597-0D1F-4F9C-B0F9-D40468154259}"/>
              </a:ext>
            </a:extLst>
          </p:cNvPr>
          <p:cNvSpPr>
            <a:spLocks noGrp="1"/>
          </p:cNvSpPr>
          <p:nvPr>
            <p:ph type="sldNum" sz="quarter" idx="12"/>
          </p:nvPr>
        </p:nvSpPr>
        <p:spPr>
          <a:xfrm>
            <a:off x="15773400" y="9807575"/>
            <a:ext cx="2133600" cy="365125"/>
          </a:xfrm>
        </p:spPr>
        <p:txBody>
          <a:bodyPr/>
          <a:lstStyle/>
          <a:p>
            <a:fld id="{B6F15528-21DE-4FAA-801E-634DDDAF4B2B}" type="slidenum">
              <a:rPr lang="en-US" sz="4000" smtClean="0">
                <a:solidFill>
                  <a:schemeClr val="tx1"/>
                </a:solidFill>
              </a:rPr>
              <a:pPr/>
              <a:t>13</a:t>
            </a:fld>
            <a:endParaRPr lang="en-US" sz="4000" dirty="0">
              <a:solidFill>
                <a:schemeClr val="tx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11" name="Rectangle 10">
            <a:extLst>
              <a:ext uri="{FF2B5EF4-FFF2-40B4-BE49-F238E27FC236}">
                <a16:creationId xmlns:a16="http://schemas.microsoft.com/office/drawing/2014/main" id="{A6FF0858-DB95-4EEE-BF6F-EA6ADE751785}"/>
              </a:ext>
            </a:extLst>
          </p:cNvPr>
          <p:cNvSpPr/>
          <p:nvPr/>
        </p:nvSpPr>
        <p:spPr>
          <a:xfrm>
            <a:off x="8839200" y="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3" name="Picture 12">
            <a:extLst>
              <a:ext uri="{FF2B5EF4-FFF2-40B4-BE49-F238E27FC236}">
                <a16:creationId xmlns:a16="http://schemas.microsoft.com/office/drawing/2014/main" id="{A2760E62-B185-413C-913A-154A71F91164}"/>
              </a:ext>
            </a:extLst>
          </p:cNvPr>
          <p:cNvPicPr>
            <a:picLocks noChangeAspect="1"/>
          </p:cNvPicPr>
          <p:nvPr/>
        </p:nvPicPr>
        <p:blipFill>
          <a:blip r:embed="rId2"/>
          <a:stretch>
            <a:fillRect/>
          </a:stretch>
        </p:blipFill>
        <p:spPr>
          <a:xfrm>
            <a:off x="5778302" y="190500"/>
            <a:ext cx="5880298" cy="995363"/>
          </a:xfrm>
          <a:prstGeom prst="rect">
            <a:avLst/>
          </a:prstGeom>
        </p:spPr>
      </p:pic>
      <p:sp>
        <p:nvSpPr>
          <p:cNvPr id="14" name="TextBox 13">
            <a:extLst>
              <a:ext uri="{FF2B5EF4-FFF2-40B4-BE49-F238E27FC236}">
                <a16:creationId xmlns:a16="http://schemas.microsoft.com/office/drawing/2014/main" id="{CF693380-FF78-40A1-B2EE-7AD3D79DC033}"/>
              </a:ext>
            </a:extLst>
          </p:cNvPr>
          <p:cNvSpPr txBox="1"/>
          <p:nvPr/>
        </p:nvSpPr>
        <p:spPr>
          <a:xfrm>
            <a:off x="878114" y="1419185"/>
            <a:ext cx="5059681" cy="523220"/>
          </a:xfrm>
          <a:prstGeom prst="rect">
            <a:avLst/>
          </a:prstGeom>
          <a:noFill/>
        </p:spPr>
        <p:txBody>
          <a:bodyPr wrap="square" rtlCol="0">
            <a:spAutoFit/>
          </a:bodyPr>
          <a:lstStyle/>
          <a:p>
            <a:r>
              <a:rPr lang="en-US" sz="2800" dirty="0">
                <a:solidFill>
                  <a:schemeClr val="bg1"/>
                </a:solidFill>
              </a:rPr>
              <a:t>ADDITIONAL QUESTION-3</a:t>
            </a:r>
            <a:endParaRPr lang="en-IN" sz="2800" dirty="0">
              <a:solidFill>
                <a:schemeClr val="bg1"/>
              </a:solidFill>
            </a:endParaRPr>
          </a:p>
        </p:txBody>
      </p:sp>
      <p:sp>
        <p:nvSpPr>
          <p:cNvPr id="16" name="TextBox 15">
            <a:extLst>
              <a:ext uri="{FF2B5EF4-FFF2-40B4-BE49-F238E27FC236}">
                <a16:creationId xmlns:a16="http://schemas.microsoft.com/office/drawing/2014/main" id="{FC88206C-9BBB-468D-9961-A393797FB44A}"/>
              </a:ext>
            </a:extLst>
          </p:cNvPr>
          <p:cNvSpPr txBox="1"/>
          <p:nvPr/>
        </p:nvSpPr>
        <p:spPr>
          <a:xfrm>
            <a:off x="426720" y="2822312"/>
            <a:ext cx="8229600" cy="830997"/>
          </a:xfrm>
          <a:prstGeom prst="rect">
            <a:avLst/>
          </a:prstGeom>
          <a:noFill/>
        </p:spPr>
        <p:txBody>
          <a:bodyPr wrap="square">
            <a:spAutoFit/>
          </a:bodyPr>
          <a:lstStyle/>
          <a:p>
            <a:r>
              <a:rPr lang="en-US" sz="2400" dirty="0">
                <a:solidFill>
                  <a:schemeClr val="bg1"/>
                </a:solidFill>
              </a:rPr>
              <a:t>Write a query to fetch the total number of boundaries and dot balls from the deliveries_v02 table. </a:t>
            </a:r>
            <a:endParaRPr lang="en-IN" sz="2400" dirty="0">
              <a:solidFill>
                <a:schemeClr val="bg1"/>
              </a:solidFill>
            </a:endParaRPr>
          </a:p>
        </p:txBody>
      </p:sp>
      <p:sp>
        <p:nvSpPr>
          <p:cNvPr id="17" name="Rectangle 16">
            <a:extLst>
              <a:ext uri="{FF2B5EF4-FFF2-40B4-BE49-F238E27FC236}">
                <a16:creationId xmlns:a16="http://schemas.microsoft.com/office/drawing/2014/main" id="{815DC78F-63EF-4B66-AB3E-055212177F08}"/>
              </a:ext>
            </a:extLst>
          </p:cNvPr>
          <p:cNvSpPr/>
          <p:nvPr/>
        </p:nvSpPr>
        <p:spPr>
          <a:xfrm>
            <a:off x="243840" y="2627522"/>
            <a:ext cx="8229600" cy="122057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9" name="Picture 18">
            <a:extLst>
              <a:ext uri="{FF2B5EF4-FFF2-40B4-BE49-F238E27FC236}">
                <a16:creationId xmlns:a16="http://schemas.microsoft.com/office/drawing/2014/main" id="{CA5C31A4-7F19-4B27-9B32-4FA44C69866C}"/>
              </a:ext>
            </a:extLst>
          </p:cNvPr>
          <p:cNvPicPr>
            <a:picLocks noChangeAspect="1"/>
          </p:cNvPicPr>
          <p:nvPr/>
        </p:nvPicPr>
        <p:blipFill>
          <a:blip r:embed="rId3"/>
          <a:stretch>
            <a:fillRect/>
          </a:stretch>
        </p:blipFill>
        <p:spPr>
          <a:xfrm>
            <a:off x="2681514" y="4737625"/>
            <a:ext cx="3230881" cy="1493848"/>
          </a:xfrm>
          <a:prstGeom prst="rect">
            <a:avLst/>
          </a:prstGeom>
        </p:spPr>
      </p:pic>
      <p:pic>
        <p:nvPicPr>
          <p:cNvPr id="21" name="Picture 20">
            <a:extLst>
              <a:ext uri="{FF2B5EF4-FFF2-40B4-BE49-F238E27FC236}">
                <a16:creationId xmlns:a16="http://schemas.microsoft.com/office/drawing/2014/main" id="{9D48D401-0FD7-46AF-A3EE-7AD111412172}"/>
              </a:ext>
            </a:extLst>
          </p:cNvPr>
          <p:cNvPicPr>
            <a:picLocks noChangeAspect="1"/>
          </p:cNvPicPr>
          <p:nvPr/>
        </p:nvPicPr>
        <p:blipFill>
          <a:blip r:embed="rId4"/>
          <a:stretch>
            <a:fillRect/>
          </a:stretch>
        </p:blipFill>
        <p:spPr>
          <a:xfrm>
            <a:off x="313372" y="6974172"/>
            <a:ext cx="8090536" cy="1782620"/>
          </a:xfrm>
          <a:prstGeom prst="rect">
            <a:avLst/>
          </a:prstGeom>
        </p:spPr>
      </p:pic>
      <p:pic>
        <p:nvPicPr>
          <p:cNvPr id="23" name="Picture 22">
            <a:extLst>
              <a:ext uri="{FF2B5EF4-FFF2-40B4-BE49-F238E27FC236}">
                <a16:creationId xmlns:a16="http://schemas.microsoft.com/office/drawing/2014/main" id="{06DC412C-DE0D-4182-A8E2-72D1FAB81631}"/>
              </a:ext>
            </a:extLst>
          </p:cNvPr>
          <p:cNvPicPr>
            <a:picLocks noChangeAspect="1"/>
          </p:cNvPicPr>
          <p:nvPr/>
        </p:nvPicPr>
        <p:blipFill>
          <a:blip r:embed="rId5"/>
          <a:stretch>
            <a:fillRect/>
          </a:stretch>
        </p:blipFill>
        <p:spPr>
          <a:xfrm>
            <a:off x="10912600" y="1705618"/>
            <a:ext cx="5817235" cy="2438841"/>
          </a:xfrm>
          <a:prstGeom prst="rect">
            <a:avLst/>
          </a:prstGeom>
        </p:spPr>
      </p:pic>
      <p:sp>
        <p:nvSpPr>
          <p:cNvPr id="24" name="TextBox 23">
            <a:extLst>
              <a:ext uri="{FF2B5EF4-FFF2-40B4-BE49-F238E27FC236}">
                <a16:creationId xmlns:a16="http://schemas.microsoft.com/office/drawing/2014/main" id="{34362863-A75A-4F37-B756-707CB4E9E05E}"/>
              </a:ext>
            </a:extLst>
          </p:cNvPr>
          <p:cNvSpPr txBox="1"/>
          <p:nvPr/>
        </p:nvSpPr>
        <p:spPr>
          <a:xfrm>
            <a:off x="9906000" y="1267480"/>
            <a:ext cx="6751319" cy="523220"/>
          </a:xfrm>
          <a:prstGeom prst="rect">
            <a:avLst/>
          </a:prstGeom>
          <a:noFill/>
        </p:spPr>
        <p:txBody>
          <a:bodyPr wrap="square" rtlCol="0">
            <a:spAutoFit/>
          </a:bodyPr>
          <a:lstStyle/>
          <a:p>
            <a:endParaRPr lang="en-IN" sz="2800" dirty="0"/>
          </a:p>
        </p:txBody>
      </p:sp>
      <p:pic>
        <p:nvPicPr>
          <p:cNvPr id="37" name="Picture 36">
            <a:extLst>
              <a:ext uri="{FF2B5EF4-FFF2-40B4-BE49-F238E27FC236}">
                <a16:creationId xmlns:a16="http://schemas.microsoft.com/office/drawing/2014/main" id="{4703077C-7FF1-454B-A374-DA71DC2B76E5}"/>
              </a:ext>
            </a:extLst>
          </p:cNvPr>
          <p:cNvPicPr>
            <a:picLocks noChangeAspect="1"/>
          </p:cNvPicPr>
          <p:nvPr/>
        </p:nvPicPr>
        <p:blipFill>
          <a:blip r:embed="rId6"/>
          <a:stretch>
            <a:fillRect/>
          </a:stretch>
        </p:blipFill>
        <p:spPr>
          <a:xfrm>
            <a:off x="10879943" y="4882340"/>
            <a:ext cx="5961658" cy="4452156"/>
          </a:xfrm>
          <a:prstGeom prst="rect">
            <a:avLst/>
          </a:prstGeom>
        </p:spPr>
      </p:pic>
      <p:sp>
        <p:nvSpPr>
          <p:cNvPr id="6" name="Slide Number Placeholder 5">
            <a:extLst>
              <a:ext uri="{FF2B5EF4-FFF2-40B4-BE49-F238E27FC236}">
                <a16:creationId xmlns:a16="http://schemas.microsoft.com/office/drawing/2014/main" id="{DB6F6B07-EFBE-4C9A-BD63-7AA010A498A3}"/>
              </a:ext>
            </a:extLst>
          </p:cNvPr>
          <p:cNvSpPr>
            <a:spLocks noGrp="1"/>
          </p:cNvSpPr>
          <p:nvPr>
            <p:ph type="sldNum" sz="quarter" idx="12"/>
          </p:nvPr>
        </p:nvSpPr>
        <p:spPr>
          <a:xfrm>
            <a:off x="15925800" y="9764958"/>
            <a:ext cx="2133600" cy="365125"/>
          </a:xfrm>
        </p:spPr>
        <p:txBody>
          <a:bodyPr/>
          <a:lstStyle/>
          <a:p>
            <a:fld id="{B6F15528-21DE-4FAA-801E-634DDDAF4B2B}" type="slidenum">
              <a:rPr lang="en-US" sz="4000" smtClean="0">
                <a:solidFill>
                  <a:schemeClr val="tx1"/>
                </a:solidFill>
              </a:rPr>
              <a:pPr/>
              <a:t>14</a:t>
            </a:fld>
            <a:endParaRPr lang="en-US" sz="40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11" name="Rectangle 10">
            <a:extLst>
              <a:ext uri="{FF2B5EF4-FFF2-40B4-BE49-F238E27FC236}">
                <a16:creationId xmlns:a16="http://schemas.microsoft.com/office/drawing/2014/main" id="{A1DAF181-C179-433B-8811-85D0979E2E0B}"/>
              </a:ext>
            </a:extLst>
          </p:cNvPr>
          <p:cNvSpPr/>
          <p:nvPr/>
        </p:nvSpPr>
        <p:spPr>
          <a:xfrm>
            <a:off x="8839200" y="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3" name="Picture 12">
            <a:extLst>
              <a:ext uri="{FF2B5EF4-FFF2-40B4-BE49-F238E27FC236}">
                <a16:creationId xmlns:a16="http://schemas.microsoft.com/office/drawing/2014/main" id="{6E96A3C2-C0D4-4403-BC02-AEF5260887BE}"/>
              </a:ext>
            </a:extLst>
          </p:cNvPr>
          <p:cNvPicPr>
            <a:picLocks noChangeAspect="1"/>
          </p:cNvPicPr>
          <p:nvPr/>
        </p:nvPicPr>
        <p:blipFill>
          <a:blip r:embed="rId2"/>
          <a:stretch>
            <a:fillRect/>
          </a:stretch>
        </p:blipFill>
        <p:spPr>
          <a:xfrm>
            <a:off x="5943600" y="114300"/>
            <a:ext cx="5715000" cy="1019511"/>
          </a:xfrm>
          <a:prstGeom prst="rect">
            <a:avLst/>
          </a:prstGeom>
        </p:spPr>
      </p:pic>
      <p:sp>
        <p:nvSpPr>
          <p:cNvPr id="14" name="TextBox 13">
            <a:extLst>
              <a:ext uri="{FF2B5EF4-FFF2-40B4-BE49-F238E27FC236}">
                <a16:creationId xmlns:a16="http://schemas.microsoft.com/office/drawing/2014/main" id="{0204B72E-F3DD-472E-93E4-5AD11B2219DA}"/>
              </a:ext>
            </a:extLst>
          </p:cNvPr>
          <p:cNvSpPr txBox="1"/>
          <p:nvPr/>
        </p:nvSpPr>
        <p:spPr>
          <a:xfrm>
            <a:off x="990600" y="1144202"/>
            <a:ext cx="5715000" cy="523220"/>
          </a:xfrm>
          <a:prstGeom prst="rect">
            <a:avLst/>
          </a:prstGeom>
          <a:noFill/>
        </p:spPr>
        <p:txBody>
          <a:bodyPr wrap="square" rtlCol="0">
            <a:spAutoFit/>
          </a:bodyPr>
          <a:lstStyle/>
          <a:p>
            <a:r>
              <a:rPr lang="en-US" sz="2800" dirty="0">
                <a:solidFill>
                  <a:schemeClr val="bg1"/>
                </a:solidFill>
              </a:rPr>
              <a:t>ADDITIONAL QUESTION-4</a:t>
            </a:r>
            <a:endParaRPr lang="en-IN" sz="2800" dirty="0">
              <a:solidFill>
                <a:schemeClr val="bg1"/>
              </a:solidFill>
            </a:endParaRPr>
          </a:p>
        </p:txBody>
      </p:sp>
      <p:sp>
        <p:nvSpPr>
          <p:cNvPr id="16" name="TextBox 15">
            <a:extLst>
              <a:ext uri="{FF2B5EF4-FFF2-40B4-BE49-F238E27FC236}">
                <a16:creationId xmlns:a16="http://schemas.microsoft.com/office/drawing/2014/main" id="{826396E4-EA16-4BB7-B004-E96F8D3372AD}"/>
              </a:ext>
            </a:extLst>
          </p:cNvPr>
          <p:cNvSpPr txBox="1"/>
          <p:nvPr/>
        </p:nvSpPr>
        <p:spPr>
          <a:xfrm>
            <a:off x="381000" y="2103759"/>
            <a:ext cx="8077200" cy="1200329"/>
          </a:xfrm>
          <a:prstGeom prst="rect">
            <a:avLst/>
          </a:prstGeom>
          <a:noFill/>
        </p:spPr>
        <p:txBody>
          <a:bodyPr wrap="square">
            <a:spAutoFit/>
          </a:bodyPr>
          <a:lstStyle/>
          <a:p>
            <a:r>
              <a:rPr lang="en-US" sz="2400" dirty="0">
                <a:solidFill>
                  <a:schemeClr val="bg1"/>
                </a:solidFill>
              </a:rPr>
              <a:t>Write a query to fetch the total number of boundaries scored by each team from the deliveries_v02 table and order it in descending order of the number of boundaries scored. </a:t>
            </a:r>
            <a:endParaRPr lang="en-IN" sz="2400" dirty="0">
              <a:solidFill>
                <a:schemeClr val="bg1"/>
              </a:solidFill>
            </a:endParaRPr>
          </a:p>
        </p:txBody>
      </p:sp>
      <p:sp>
        <p:nvSpPr>
          <p:cNvPr id="17" name="Rectangle 16">
            <a:extLst>
              <a:ext uri="{FF2B5EF4-FFF2-40B4-BE49-F238E27FC236}">
                <a16:creationId xmlns:a16="http://schemas.microsoft.com/office/drawing/2014/main" id="{1A81AACC-036F-4DE1-820C-A3D1E3A412E7}"/>
              </a:ext>
            </a:extLst>
          </p:cNvPr>
          <p:cNvSpPr/>
          <p:nvPr/>
        </p:nvSpPr>
        <p:spPr>
          <a:xfrm>
            <a:off x="381000" y="2094324"/>
            <a:ext cx="8077200" cy="12192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9" name="Picture 18">
            <a:extLst>
              <a:ext uri="{FF2B5EF4-FFF2-40B4-BE49-F238E27FC236}">
                <a16:creationId xmlns:a16="http://schemas.microsoft.com/office/drawing/2014/main" id="{98200364-F971-49AD-91D9-660C6F094FA2}"/>
              </a:ext>
            </a:extLst>
          </p:cNvPr>
          <p:cNvPicPr>
            <a:picLocks noChangeAspect="1"/>
          </p:cNvPicPr>
          <p:nvPr/>
        </p:nvPicPr>
        <p:blipFill>
          <a:blip r:embed="rId3"/>
          <a:stretch>
            <a:fillRect/>
          </a:stretch>
        </p:blipFill>
        <p:spPr>
          <a:xfrm>
            <a:off x="2554911" y="3991939"/>
            <a:ext cx="3388689" cy="1657350"/>
          </a:xfrm>
          <a:prstGeom prst="rect">
            <a:avLst/>
          </a:prstGeom>
        </p:spPr>
      </p:pic>
      <p:pic>
        <p:nvPicPr>
          <p:cNvPr id="20" name="Picture 19">
            <a:extLst>
              <a:ext uri="{FF2B5EF4-FFF2-40B4-BE49-F238E27FC236}">
                <a16:creationId xmlns:a16="http://schemas.microsoft.com/office/drawing/2014/main" id="{6110E18D-15A8-43A0-BD0A-7C12D14F4104}"/>
              </a:ext>
            </a:extLst>
          </p:cNvPr>
          <p:cNvPicPr>
            <a:picLocks noChangeAspect="1"/>
          </p:cNvPicPr>
          <p:nvPr/>
        </p:nvPicPr>
        <p:blipFill>
          <a:blip r:embed="rId4"/>
          <a:stretch>
            <a:fillRect/>
          </a:stretch>
        </p:blipFill>
        <p:spPr>
          <a:xfrm>
            <a:off x="609600" y="6137204"/>
            <a:ext cx="7285096" cy="2851292"/>
          </a:xfrm>
          <a:prstGeom prst="rect">
            <a:avLst/>
          </a:prstGeom>
        </p:spPr>
      </p:pic>
      <p:pic>
        <p:nvPicPr>
          <p:cNvPr id="21" name="Picture 20">
            <a:extLst>
              <a:ext uri="{FF2B5EF4-FFF2-40B4-BE49-F238E27FC236}">
                <a16:creationId xmlns:a16="http://schemas.microsoft.com/office/drawing/2014/main" id="{C8D33A05-E73E-4B44-940C-0640A5465FC9}"/>
              </a:ext>
            </a:extLst>
          </p:cNvPr>
          <p:cNvPicPr>
            <a:picLocks noChangeAspect="1"/>
          </p:cNvPicPr>
          <p:nvPr/>
        </p:nvPicPr>
        <p:blipFill>
          <a:blip r:embed="rId5"/>
          <a:stretch>
            <a:fillRect/>
          </a:stretch>
        </p:blipFill>
        <p:spPr>
          <a:xfrm>
            <a:off x="10765389" y="960397"/>
            <a:ext cx="5587914" cy="4982611"/>
          </a:xfrm>
          <a:prstGeom prst="rect">
            <a:avLst/>
          </a:prstGeom>
        </p:spPr>
      </p:pic>
      <p:pic>
        <p:nvPicPr>
          <p:cNvPr id="23" name="Picture 22">
            <a:extLst>
              <a:ext uri="{FF2B5EF4-FFF2-40B4-BE49-F238E27FC236}">
                <a16:creationId xmlns:a16="http://schemas.microsoft.com/office/drawing/2014/main" id="{5688C262-96B6-4270-8D67-A6A6C460A9B5}"/>
              </a:ext>
            </a:extLst>
          </p:cNvPr>
          <p:cNvPicPr>
            <a:picLocks noChangeAspect="1"/>
          </p:cNvPicPr>
          <p:nvPr/>
        </p:nvPicPr>
        <p:blipFill>
          <a:blip r:embed="rId6"/>
          <a:stretch>
            <a:fillRect/>
          </a:stretch>
        </p:blipFill>
        <p:spPr>
          <a:xfrm>
            <a:off x="9662612" y="5983585"/>
            <a:ext cx="8015788" cy="3739108"/>
          </a:xfrm>
          <a:prstGeom prst="rect">
            <a:avLst/>
          </a:prstGeom>
        </p:spPr>
      </p:pic>
      <p:sp>
        <p:nvSpPr>
          <p:cNvPr id="6" name="Slide Number Placeholder 5">
            <a:extLst>
              <a:ext uri="{FF2B5EF4-FFF2-40B4-BE49-F238E27FC236}">
                <a16:creationId xmlns:a16="http://schemas.microsoft.com/office/drawing/2014/main" id="{6C350FBE-B81D-42CC-B58E-11690469CA63}"/>
              </a:ext>
            </a:extLst>
          </p:cNvPr>
          <p:cNvSpPr>
            <a:spLocks noGrp="1"/>
          </p:cNvSpPr>
          <p:nvPr>
            <p:ph type="sldNum" sz="quarter" idx="12"/>
          </p:nvPr>
        </p:nvSpPr>
        <p:spPr>
          <a:xfrm>
            <a:off x="15922336" y="9722693"/>
            <a:ext cx="2133600" cy="365125"/>
          </a:xfrm>
        </p:spPr>
        <p:txBody>
          <a:bodyPr/>
          <a:lstStyle/>
          <a:p>
            <a:fld id="{B6F15528-21DE-4FAA-801E-634DDDAF4B2B}" type="slidenum">
              <a:rPr lang="en-US" sz="4000" smtClean="0">
                <a:solidFill>
                  <a:schemeClr val="tx1"/>
                </a:solidFill>
              </a:rPr>
              <a:pPr/>
              <a:t>15</a:t>
            </a:fld>
            <a:endParaRPr lang="en-US" sz="4000"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FA3A039E-79B5-4EC9-A553-A4C3565DA5C1}"/>
              </a:ext>
            </a:extLst>
          </p:cNvPr>
          <p:cNvSpPr/>
          <p:nvPr/>
        </p:nvSpPr>
        <p:spPr>
          <a:xfrm>
            <a:off x="8839200" y="1905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1" name="Picture 10">
            <a:extLst>
              <a:ext uri="{FF2B5EF4-FFF2-40B4-BE49-F238E27FC236}">
                <a16:creationId xmlns:a16="http://schemas.microsoft.com/office/drawing/2014/main" id="{781A07AF-4947-4241-998D-7EDB4BAC4099}"/>
              </a:ext>
            </a:extLst>
          </p:cNvPr>
          <p:cNvPicPr>
            <a:picLocks noChangeAspect="1"/>
          </p:cNvPicPr>
          <p:nvPr/>
        </p:nvPicPr>
        <p:blipFill>
          <a:blip r:embed="rId2"/>
          <a:stretch>
            <a:fillRect/>
          </a:stretch>
        </p:blipFill>
        <p:spPr>
          <a:xfrm>
            <a:off x="5791199" y="190500"/>
            <a:ext cx="5852161" cy="990600"/>
          </a:xfrm>
          <a:prstGeom prst="rect">
            <a:avLst/>
          </a:prstGeom>
        </p:spPr>
      </p:pic>
      <p:sp>
        <p:nvSpPr>
          <p:cNvPr id="12" name="TextBox 11">
            <a:extLst>
              <a:ext uri="{FF2B5EF4-FFF2-40B4-BE49-F238E27FC236}">
                <a16:creationId xmlns:a16="http://schemas.microsoft.com/office/drawing/2014/main" id="{9353D319-1827-4B72-A5DB-4AB718F1D1F7}"/>
              </a:ext>
            </a:extLst>
          </p:cNvPr>
          <p:cNvSpPr txBox="1"/>
          <p:nvPr/>
        </p:nvSpPr>
        <p:spPr>
          <a:xfrm>
            <a:off x="914400" y="1275272"/>
            <a:ext cx="4267200" cy="523220"/>
          </a:xfrm>
          <a:prstGeom prst="rect">
            <a:avLst/>
          </a:prstGeom>
          <a:noFill/>
        </p:spPr>
        <p:txBody>
          <a:bodyPr wrap="square" rtlCol="0">
            <a:spAutoFit/>
          </a:bodyPr>
          <a:lstStyle/>
          <a:p>
            <a:r>
              <a:rPr lang="en-US" sz="2800" dirty="0">
                <a:solidFill>
                  <a:schemeClr val="bg1"/>
                </a:solidFill>
              </a:rPr>
              <a:t>ADDITIONAL QUESTION-5</a:t>
            </a:r>
            <a:endParaRPr lang="en-IN" sz="2800" dirty="0">
              <a:solidFill>
                <a:schemeClr val="bg1"/>
              </a:solidFill>
            </a:endParaRPr>
          </a:p>
        </p:txBody>
      </p:sp>
      <p:sp>
        <p:nvSpPr>
          <p:cNvPr id="14" name="TextBox 13">
            <a:extLst>
              <a:ext uri="{FF2B5EF4-FFF2-40B4-BE49-F238E27FC236}">
                <a16:creationId xmlns:a16="http://schemas.microsoft.com/office/drawing/2014/main" id="{83686755-8A58-47B5-922A-36AE2A4A1F0E}"/>
              </a:ext>
            </a:extLst>
          </p:cNvPr>
          <p:cNvSpPr txBox="1"/>
          <p:nvPr/>
        </p:nvSpPr>
        <p:spPr>
          <a:xfrm>
            <a:off x="304800" y="2249236"/>
            <a:ext cx="7924800" cy="1200329"/>
          </a:xfrm>
          <a:prstGeom prst="rect">
            <a:avLst/>
          </a:prstGeom>
          <a:noFill/>
        </p:spPr>
        <p:txBody>
          <a:bodyPr wrap="square">
            <a:spAutoFit/>
          </a:bodyPr>
          <a:lstStyle/>
          <a:p>
            <a:r>
              <a:rPr lang="en-US" sz="2400" dirty="0">
                <a:solidFill>
                  <a:schemeClr val="bg1"/>
                </a:solidFill>
              </a:rPr>
              <a:t>Write a query to fetch the total number of dot balls bowled by each team and order it in descending order of the total number of dot balls bowled. </a:t>
            </a:r>
            <a:endParaRPr lang="en-IN" sz="2400" dirty="0">
              <a:solidFill>
                <a:schemeClr val="bg1"/>
              </a:solidFill>
            </a:endParaRPr>
          </a:p>
        </p:txBody>
      </p:sp>
      <p:sp>
        <p:nvSpPr>
          <p:cNvPr id="15" name="Rectangle 14">
            <a:extLst>
              <a:ext uri="{FF2B5EF4-FFF2-40B4-BE49-F238E27FC236}">
                <a16:creationId xmlns:a16="http://schemas.microsoft.com/office/drawing/2014/main" id="{92787266-4AC6-4D7E-9EDC-BC60EB6E8ECE}"/>
              </a:ext>
            </a:extLst>
          </p:cNvPr>
          <p:cNvSpPr/>
          <p:nvPr/>
        </p:nvSpPr>
        <p:spPr>
          <a:xfrm>
            <a:off x="304800" y="2298120"/>
            <a:ext cx="7924800" cy="12192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7" name="Picture 16">
            <a:extLst>
              <a:ext uri="{FF2B5EF4-FFF2-40B4-BE49-F238E27FC236}">
                <a16:creationId xmlns:a16="http://schemas.microsoft.com/office/drawing/2014/main" id="{629A17AF-B2C8-4216-A08D-2324C43E25F5}"/>
              </a:ext>
            </a:extLst>
          </p:cNvPr>
          <p:cNvPicPr>
            <a:picLocks noChangeAspect="1"/>
          </p:cNvPicPr>
          <p:nvPr/>
        </p:nvPicPr>
        <p:blipFill>
          <a:blip r:embed="rId3"/>
          <a:stretch>
            <a:fillRect/>
          </a:stretch>
        </p:blipFill>
        <p:spPr>
          <a:xfrm>
            <a:off x="2976128" y="4305300"/>
            <a:ext cx="2835853" cy="1311200"/>
          </a:xfrm>
          <a:prstGeom prst="rect">
            <a:avLst/>
          </a:prstGeom>
        </p:spPr>
      </p:pic>
      <p:pic>
        <p:nvPicPr>
          <p:cNvPr id="21" name="Picture 20">
            <a:extLst>
              <a:ext uri="{FF2B5EF4-FFF2-40B4-BE49-F238E27FC236}">
                <a16:creationId xmlns:a16="http://schemas.microsoft.com/office/drawing/2014/main" id="{F690FA27-FEBF-4C56-AC11-608E7CEDE56F}"/>
              </a:ext>
            </a:extLst>
          </p:cNvPr>
          <p:cNvPicPr>
            <a:picLocks noChangeAspect="1"/>
          </p:cNvPicPr>
          <p:nvPr/>
        </p:nvPicPr>
        <p:blipFill>
          <a:blip r:embed="rId4"/>
          <a:stretch>
            <a:fillRect/>
          </a:stretch>
        </p:blipFill>
        <p:spPr>
          <a:xfrm>
            <a:off x="815685" y="6210300"/>
            <a:ext cx="6917312" cy="3264924"/>
          </a:xfrm>
          <a:prstGeom prst="rect">
            <a:avLst/>
          </a:prstGeom>
        </p:spPr>
      </p:pic>
      <p:pic>
        <p:nvPicPr>
          <p:cNvPr id="23" name="Picture 22">
            <a:extLst>
              <a:ext uri="{FF2B5EF4-FFF2-40B4-BE49-F238E27FC236}">
                <a16:creationId xmlns:a16="http://schemas.microsoft.com/office/drawing/2014/main" id="{E8ACE355-D3D8-4909-BF65-F402885B219A}"/>
              </a:ext>
            </a:extLst>
          </p:cNvPr>
          <p:cNvPicPr>
            <a:picLocks noChangeAspect="1"/>
          </p:cNvPicPr>
          <p:nvPr/>
        </p:nvPicPr>
        <p:blipFill>
          <a:blip r:embed="rId5"/>
          <a:stretch>
            <a:fillRect/>
          </a:stretch>
        </p:blipFill>
        <p:spPr>
          <a:xfrm>
            <a:off x="10184390" y="1030134"/>
            <a:ext cx="6655810" cy="4915372"/>
          </a:xfrm>
          <a:prstGeom prst="rect">
            <a:avLst/>
          </a:prstGeom>
        </p:spPr>
      </p:pic>
      <p:pic>
        <p:nvPicPr>
          <p:cNvPr id="25" name="Picture 24">
            <a:extLst>
              <a:ext uri="{FF2B5EF4-FFF2-40B4-BE49-F238E27FC236}">
                <a16:creationId xmlns:a16="http://schemas.microsoft.com/office/drawing/2014/main" id="{DAA058BE-9ECF-4ABF-9709-3CE7BAC28E17}"/>
              </a:ext>
            </a:extLst>
          </p:cNvPr>
          <p:cNvPicPr>
            <a:picLocks noChangeAspect="1"/>
          </p:cNvPicPr>
          <p:nvPr/>
        </p:nvPicPr>
        <p:blipFill>
          <a:blip r:embed="rId6"/>
          <a:stretch>
            <a:fillRect/>
          </a:stretch>
        </p:blipFill>
        <p:spPr>
          <a:xfrm>
            <a:off x="9671057" y="6105127"/>
            <a:ext cx="7909775" cy="3650665"/>
          </a:xfrm>
          <a:prstGeom prst="rect">
            <a:avLst/>
          </a:prstGeom>
        </p:spPr>
      </p:pic>
      <p:sp>
        <p:nvSpPr>
          <p:cNvPr id="6" name="Slide Number Placeholder 5">
            <a:extLst>
              <a:ext uri="{FF2B5EF4-FFF2-40B4-BE49-F238E27FC236}">
                <a16:creationId xmlns:a16="http://schemas.microsoft.com/office/drawing/2014/main" id="{F048A5A6-210F-43FE-8D23-69DF9EAA264D}"/>
              </a:ext>
            </a:extLst>
          </p:cNvPr>
          <p:cNvSpPr>
            <a:spLocks noGrp="1"/>
          </p:cNvSpPr>
          <p:nvPr>
            <p:ph type="sldNum" sz="quarter" idx="12"/>
          </p:nvPr>
        </p:nvSpPr>
        <p:spPr>
          <a:xfrm>
            <a:off x="15739501" y="9805893"/>
            <a:ext cx="2133600" cy="365125"/>
          </a:xfrm>
        </p:spPr>
        <p:txBody>
          <a:bodyPr/>
          <a:lstStyle/>
          <a:p>
            <a:fld id="{B6F15528-21DE-4FAA-801E-634DDDAF4B2B}" type="slidenum">
              <a:rPr lang="en-US" sz="4000" smtClean="0">
                <a:solidFill>
                  <a:schemeClr val="tx1"/>
                </a:solidFill>
              </a:rPr>
              <a:pPr/>
              <a:t>16</a:t>
            </a:fld>
            <a:endParaRPr lang="en-US" sz="40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98276B0F-D4F5-4B12-AB7A-59274C8FB48A}"/>
              </a:ext>
            </a:extLst>
          </p:cNvPr>
          <p:cNvSpPr/>
          <p:nvPr/>
        </p:nvSpPr>
        <p:spPr>
          <a:xfrm>
            <a:off x="8839200" y="1905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0" name="Picture 9">
            <a:extLst>
              <a:ext uri="{FF2B5EF4-FFF2-40B4-BE49-F238E27FC236}">
                <a16:creationId xmlns:a16="http://schemas.microsoft.com/office/drawing/2014/main" id="{FFEA9A83-7BA6-4E5E-8916-5D91136DE1DC}"/>
              </a:ext>
            </a:extLst>
          </p:cNvPr>
          <p:cNvPicPr>
            <a:picLocks noChangeAspect="1"/>
          </p:cNvPicPr>
          <p:nvPr/>
        </p:nvPicPr>
        <p:blipFill>
          <a:blip r:embed="rId2"/>
          <a:stretch>
            <a:fillRect/>
          </a:stretch>
        </p:blipFill>
        <p:spPr>
          <a:xfrm>
            <a:off x="5791199" y="190500"/>
            <a:ext cx="5852161" cy="990600"/>
          </a:xfrm>
          <a:prstGeom prst="rect">
            <a:avLst/>
          </a:prstGeom>
        </p:spPr>
      </p:pic>
      <p:sp>
        <p:nvSpPr>
          <p:cNvPr id="11" name="TextBox 10">
            <a:extLst>
              <a:ext uri="{FF2B5EF4-FFF2-40B4-BE49-F238E27FC236}">
                <a16:creationId xmlns:a16="http://schemas.microsoft.com/office/drawing/2014/main" id="{6AABE770-51EA-4CB4-B6B8-65704AC13848}"/>
              </a:ext>
            </a:extLst>
          </p:cNvPr>
          <p:cNvSpPr txBox="1"/>
          <p:nvPr/>
        </p:nvSpPr>
        <p:spPr>
          <a:xfrm>
            <a:off x="990600" y="1319928"/>
            <a:ext cx="5852161" cy="523220"/>
          </a:xfrm>
          <a:prstGeom prst="rect">
            <a:avLst/>
          </a:prstGeom>
          <a:noFill/>
        </p:spPr>
        <p:txBody>
          <a:bodyPr wrap="square" rtlCol="0">
            <a:spAutoFit/>
          </a:bodyPr>
          <a:lstStyle/>
          <a:p>
            <a:r>
              <a:rPr lang="en-US" sz="2800" dirty="0">
                <a:solidFill>
                  <a:schemeClr val="bg1"/>
                </a:solidFill>
              </a:rPr>
              <a:t>ADDITIONAL QUESTION-6</a:t>
            </a:r>
            <a:endParaRPr lang="en-IN" sz="2800" dirty="0">
              <a:solidFill>
                <a:schemeClr val="bg1"/>
              </a:solidFill>
            </a:endParaRPr>
          </a:p>
        </p:txBody>
      </p:sp>
      <p:sp>
        <p:nvSpPr>
          <p:cNvPr id="13" name="TextBox 12">
            <a:extLst>
              <a:ext uri="{FF2B5EF4-FFF2-40B4-BE49-F238E27FC236}">
                <a16:creationId xmlns:a16="http://schemas.microsoft.com/office/drawing/2014/main" id="{D07B0CDF-7862-4383-92AD-352555ACDAA8}"/>
              </a:ext>
            </a:extLst>
          </p:cNvPr>
          <p:cNvSpPr txBox="1"/>
          <p:nvPr/>
        </p:nvSpPr>
        <p:spPr>
          <a:xfrm>
            <a:off x="667788" y="2511208"/>
            <a:ext cx="8077200" cy="830997"/>
          </a:xfrm>
          <a:prstGeom prst="rect">
            <a:avLst/>
          </a:prstGeom>
          <a:noFill/>
        </p:spPr>
        <p:txBody>
          <a:bodyPr wrap="square">
            <a:spAutoFit/>
          </a:bodyPr>
          <a:lstStyle/>
          <a:p>
            <a:r>
              <a:rPr lang="en-US" sz="2400" dirty="0">
                <a:solidFill>
                  <a:schemeClr val="bg1"/>
                </a:solidFill>
              </a:rPr>
              <a:t>Write a query to fetch the total number of dismissals by dismissal kinds where dismissal kind is not NA</a:t>
            </a:r>
            <a:endParaRPr lang="en-IN" sz="2400" dirty="0">
              <a:solidFill>
                <a:schemeClr val="bg1"/>
              </a:solidFill>
            </a:endParaRPr>
          </a:p>
        </p:txBody>
      </p:sp>
      <p:sp>
        <p:nvSpPr>
          <p:cNvPr id="14" name="Rectangle 13">
            <a:extLst>
              <a:ext uri="{FF2B5EF4-FFF2-40B4-BE49-F238E27FC236}">
                <a16:creationId xmlns:a16="http://schemas.microsoft.com/office/drawing/2014/main" id="{EA5EFBF8-52E2-4A9A-8622-77E559A5EAC0}"/>
              </a:ext>
            </a:extLst>
          </p:cNvPr>
          <p:cNvSpPr/>
          <p:nvPr/>
        </p:nvSpPr>
        <p:spPr>
          <a:xfrm>
            <a:off x="579121" y="2393096"/>
            <a:ext cx="7315200" cy="113409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5" name="Picture 14">
            <a:extLst>
              <a:ext uri="{FF2B5EF4-FFF2-40B4-BE49-F238E27FC236}">
                <a16:creationId xmlns:a16="http://schemas.microsoft.com/office/drawing/2014/main" id="{D808073F-6AFD-4AAC-9FA6-A718E05D485A}"/>
              </a:ext>
            </a:extLst>
          </p:cNvPr>
          <p:cNvPicPr>
            <a:picLocks noChangeAspect="1"/>
          </p:cNvPicPr>
          <p:nvPr/>
        </p:nvPicPr>
        <p:blipFill>
          <a:blip r:embed="rId3"/>
          <a:stretch>
            <a:fillRect/>
          </a:stretch>
        </p:blipFill>
        <p:spPr>
          <a:xfrm>
            <a:off x="2903221" y="4566564"/>
            <a:ext cx="2667000" cy="1134098"/>
          </a:xfrm>
          <a:prstGeom prst="rect">
            <a:avLst/>
          </a:prstGeom>
        </p:spPr>
      </p:pic>
      <p:pic>
        <p:nvPicPr>
          <p:cNvPr id="17" name="Picture 16">
            <a:extLst>
              <a:ext uri="{FF2B5EF4-FFF2-40B4-BE49-F238E27FC236}">
                <a16:creationId xmlns:a16="http://schemas.microsoft.com/office/drawing/2014/main" id="{42704135-844C-43FB-ADE2-71181DD5FF63}"/>
              </a:ext>
            </a:extLst>
          </p:cNvPr>
          <p:cNvPicPr>
            <a:picLocks noChangeAspect="1"/>
          </p:cNvPicPr>
          <p:nvPr/>
        </p:nvPicPr>
        <p:blipFill>
          <a:blip r:embed="rId4"/>
          <a:stretch>
            <a:fillRect/>
          </a:stretch>
        </p:blipFill>
        <p:spPr>
          <a:xfrm>
            <a:off x="579121" y="6740034"/>
            <a:ext cx="7591567" cy="2286000"/>
          </a:xfrm>
          <a:prstGeom prst="rect">
            <a:avLst/>
          </a:prstGeom>
        </p:spPr>
      </p:pic>
      <p:pic>
        <p:nvPicPr>
          <p:cNvPr id="19" name="Picture 18">
            <a:extLst>
              <a:ext uri="{FF2B5EF4-FFF2-40B4-BE49-F238E27FC236}">
                <a16:creationId xmlns:a16="http://schemas.microsoft.com/office/drawing/2014/main" id="{5A0099C8-F9C5-4600-9AD4-627033136393}"/>
              </a:ext>
            </a:extLst>
          </p:cNvPr>
          <p:cNvPicPr>
            <a:picLocks noChangeAspect="1"/>
          </p:cNvPicPr>
          <p:nvPr/>
        </p:nvPicPr>
        <p:blipFill>
          <a:blip r:embed="rId5"/>
          <a:stretch>
            <a:fillRect/>
          </a:stretch>
        </p:blipFill>
        <p:spPr>
          <a:xfrm>
            <a:off x="10981712" y="1133474"/>
            <a:ext cx="5611876" cy="4110106"/>
          </a:xfrm>
          <a:prstGeom prst="rect">
            <a:avLst/>
          </a:prstGeom>
        </p:spPr>
      </p:pic>
      <p:pic>
        <p:nvPicPr>
          <p:cNvPr id="21" name="Picture 20">
            <a:extLst>
              <a:ext uri="{FF2B5EF4-FFF2-40B4-BE49-F238E27FC236}">
                <a16:creationId xmlns:a16="http://schemas.microsoft.com/office/drawing/2014/main" id="{06C6A058-C45A-46A3-8930-A02266526562}"/>
              </a:ext>
            </a:extLst>
          </p:cNvPr>
          <p:cNvPicPr>
            <a:picLocks noChangeAspect="1"/>
          </p:cNvPicPr>
          <p:nvPr/>
        </p:nvPicPr>
        <p:blipFill>
          <a:blip r:embed="rId6"/>
          <a:stretch>
            <a:fillRect/>
          </a:stretch>
        </p:blipFill>
        <p:spPr>
          <a:xfrm>
            <a:off x="10316465" y="5448300"/>
            <a:ext cx="7009510" cy="4217509"/>
          </a:xfrm>
          <a:prstGeom prst="rect">
            <a:avLst/>
          </a:prstGeom>
        </p:spPr>
      </p:pic>
      <p:sp>
        <p:nvSpPr>
          <p:cNvPr id="6" name="Slide Number Placeholder 5">
            <a:extLst>
              <a:ext uri="{FF2B5EF4-FFF2-40B4-BE49-F238E27FC236}">
                <a16:creationId xmlns:a16="http://schemas.microsoft.com/office/drawing/2014/main" id="{908A190B-9BFD-4527-A6C5-BEBAAD299DF9}"/>
              </a:ext>
            </a:extLst>
          </p:cNvPr>
          <p:cNvSpPr>
            <a:spLocks noGrp="1"/>
          </p:cNvSpPr>
          <p:nvPr>
            <p:ph type="sldNum" sz="quarter" idx="12"/>
          </p:nvPr>
        </p:nvSpPr>
        <p:spPr>
          <a:xfrm>
            <a:off x="15849600" y="9701288"/>
            <a:ext cx="2133600" cy="365125"/>
          </a:xfrm>
        </p:spPr>
        <p:txBody>
          <a:bodyPr/>
          <a:lstStyle/>
          <a:p>
            <a:fld id="{B6F15528-21DE-4FAA-801E-634DDDAF4B2B}" type="slidenum">
              <a:rPr lang="en-US" sz="4000" smtClean="0">
                <a:solidFill>
                  <a:schemeClr val="tx1"/>
                </a:solidFill>
              </a:rPr>
              <a:pPr/>
              <a:t>17</a:t>
            </a:fld>
            <a:endParaRPr lang="en-US" sz="40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39E16843-0574-449E-B23D-5E68C7E44FA7}"/>
              </a:ext>
            </a:extLst>
          </p:cNvPr>
          <p:cNvSpPr/>
          <p:nvPr/>
        </p:nvSpPr>
        <p:spPr>
          <a:xfrm>
            <a:off x="8839200" y="1905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0" name="Picture 9">
            <a:extLst>
              <a:ext uri="{FF2B5EF4-FFF2-40B4-BE49-F238E27FC236}">
                <a16:creationId xmlns:a16="http://schemas.microsoft.com/office/drawing/2014/main" id="{4CA8BF7E-3CB6-4210-87B6-919BD9FBB7F8}"/>
              </a:ext>
            </a:extLst>
          </p:cNvPr>
          <p:cNvPicPr>
            <a:picLocks noChangeAspect="1"/>
          </p:cNvPicPr>
          <p:nvPr/>
        </p:nvPicPr>
        <p:blipFill>
          <a:blip r:embed="rId2"/>
          <a:stretch>
            <a:fillRect/>
          </a:stretch>
        </p:blipFill>
        <p:spPr>
          <a:xfrm>
            <a:off x="5791199" y="190500"/>
            <a:ext cx="5852161" cy="990600"/>
          </a:xfrm>
          <a:prstGeom prst="rect">
            <a:avLst/>
          </a:prstGeom>
        </p:spPr>
      </p:pic>
      <p:sp>
        <p:nvSpPr>
          <p:cNvPr id="11" name="TextBox 10">
            <a:extLst>
              <a:ext uri="{FF2B5EF4-FFF2-40B4-BE49-F238E27FC236}">
                <a16:creationId xmlns:a16="http://schemas.microsoft.com/office/drawing/2014/main" id="{F7907977-C6E8-4AE9-B5CF-B01E968EBE2B}"/>
              </a:ext>
            </a:extLst>
          </p:cNvPr>
          <p:cNvSpPr txBox="1"/>
          <p:nvPr/>
        </p:nvSpPr>
        <p:spPr>
          <a:xfrm>
            <a:off x="1295400" y="1392668"/>
            <a:ext cx="5334000" cy="523220"/>
          </a:xfrm>
          <a:prstGeom prst="rect">
            <a:avLst/>
          </a:prstGeom>
          <a:noFill/>
        </p:spPr>
        <p:txBody>
          <a:bodyPr wrap="square" rtlCol="0">
            <a:spAutoFit/>
          </a:bodyPr>
          <a:lstStyle/>
          <a:p>
            <a:r>
              <a:rPr lang="en-US" sz="2800" dirty="0">
                <a:solidFill>
                  <a:schemeClr val="bg1"/>
                </a:solidFill>
              </a:rPr>
              <a:t>ADDITIONAL QUESTION-7</a:t>
            </a:r>
            <a:endParaRPr lang="en-IN" sz="2800" dirty="0">
              <a:solidFill>
                <a:schemeClr val="bg1"/>
              </a:solidFill>
            </a:endParaRPr>
          </a:p>
        </p:txBody>
      </p:sp>
      <p:sp>
        <p:nvSpPr>
          <p:cNvPr id="13" name="TextBox 12">
            <a:extLst>
              <a:ext uri="{FF2B5EF4-FFF2-40B4-BE49-F238E27FC236}">
                <a16:creationId xmlns:a16="http://schemas.microsoft.com/office/drawing/2014/main" id="{DF300F98-1D9E-47BC-88B3-1388A6ED6EE3}"/>
              </a:ext>
            </a:extLst>
          </p:cNvPr>
          <p:cNvSpPr txBox="1"/>
          <p:nvPr/>
        </p:nvSpPr>
        <p:spPr>
          <a:xfrm>
            <a:off x="776913" y="2476386"/>
            <a:ext cx="7377545" cy="830997"/>
          </a:xfrm>
          <a:prstGeom prst="rect">
            <a:avLst/>
          </a:prstGeom>
          <a:noFill/>
        </p:spPr>
        <p:txBody>
          <a:bodyPr wrap="square">
            <a:spAutoFit/>
          </a:bodyPr>
          <a:lstStyle/>
          <a:p>
            <a:r>
              <a:rPr lang="en-US" sz="2400" dirty="0">
                <a:solidFill>
                  <a:schemeClr val="bg1"/>
                </a:solidFill>
              </a:rPr>
              <a:t>Write a query to get the top 5 bowlers who conceded maximum extra runs from the deliveries table </a:t>
            </a:r>
            <a:endParaRPr lang="en-IN" sz="2400" dirty="0">
              <a:solidFill>
                <a:schemeClr val="bg1"/>
              </a:solidFill>
            </a:endParaRPr>
          </a:p>
        </p:txBody>
      </p:sp>
      <p:sp>
        <p:nvSpPr>
          <p:cNvPr id="14" name="Rectangle 13">
            <a:extLst>
              <a:ext uri="{FF2B5EF4-FFF2-40B4-BE49-F238E27FC236}">
                <a16:creationId xmlns:a16="http://schemas.microsoft.com/office/drawing/2014/main" id="{CB11684D-8566-4224-994F-1F2C9A0620A0}"/>
              </a:ext>
            </a:extLst>
          </p:cNvPr>
          <p:cNvSpPr/>
          <p:nvPr/>
        </p:nvSpPr>
        <p:spPr>
          <a:xfrm>
            <a:off x="715627" y="2286192"/>
            <a:ext cx="7086600" cy="1211387"/>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5" name="Picture 14">
            <a:extLst>
              <a:ext uri="{FF2B5EF4-FFF2-40B4-BE49-F238E27FC236}">
                <a16:creationId xmlns:a16="http://schemas.microsoft.com/office/drawing/2014/main" id="{A7C2E458-257F-431C-B58A-E23BACD40C65}"/>
              </a:ext>
            </a:extLst>
          </p:cNvPr>
          <p:cNvPicPr>
            <a:picLocks noChangeAspect="1"/>
          </p:cNvPicPr>
          <p:nvPr/>
        </p:nvPicPr>
        <p:blipFill>
          <a:blip r:embed="rId3"/>
          <a:stretch>
            <a:fillRect/>
          </a:stretch>
        </p:blipFill>
        <p:spPr>
          <a:xfrm>
            <a:off x="2925427" y="4501686"/>
            <a:ext cx="2667000" cy="1134098"/>
          </a:xfrm>
          <a:prstGeom prst="rect">
            <a:avLst/>
          </a:prstGeom>
        </p:spPr>
      </p:pic>
      <p:pic>
        <p:nvPicPr>
          <p:cNvPr id="17" name="Picture 16">
            <a:extLst>
              <a:ext uri="{FF2B5EF4-FFF2-40B4-BE49-F238E27FC236}">
                <a16:creationId xmlns:a16="http://schemas.microsoft.com/office/drawing/2014/main" id="{B1265E6D-AC36-4673-A63D-66656ECF404A}"/>
              </a:ext>
            </a:extLst>
          </p:cNvPr>
          <p:cNvPicPr>
            <a:picLocks noChangeAspect="1"/>
          </p:cNvPicPr>
          <p:nvPr/>
        </p:nvPicPr>
        <p:blipFill>
          <a:blip r:embed="rId4"/>
          <a:stretch>
            <a:fillRect/>
          </a:stretch>
        </p:blipFill>
        <p:spPr>
          <a:xfrm>
            <a:off x="715627" y="6656906"/>
            <a:ext cx="7500118" cy="2347096"/>
          </a:xfrm>
          <a:prstGeom prst="rect">
            <a:avLst/>
          </a:prstGeom>
        </p:spPr>
      </p:pic>
      <p:pic>
        <p:nvPicPr>
          <p:cNvPr id="19" name="Picture 18">
            <a:extLst>
              <a:ext uri="{FF2B5EF4-FFF2-40B4-BE49-F238E27FC236}">
                <a16:creationId xmlns:a16="http://schemas.microsoft.com/office/drawing/2014/main" id="{18ED2C52-BF02-4CF4-96AF-017755A2295B}"/>
              </a:ext>
            </a:extLst>
          </p:cNvPr>
          <p:cNvPicPr>
            <a:picLocks noChangeAspect="1"/>
          </p:cNvPicPr>
          <p:nvPr/>
        </p:nvPicPr>
        <p:blipFill>
          <a:blip r:embed="rId5"/>
          <a:stretch>
            <a:fillRect/>
          </a:stretch>
        </p:blipFill>
        <p:spPr>
          <a:xfrm>
            <a:off x="10699864" y="1374960"/>
            <a:ext cx="5852161" cy="2940639"/>
          </a:xfrm>
          <a:prstGeom prst="rect">
            <a:avLst/>
          </a:prstGeom>
        </p:spPr>
      </p:pic>
      <p:pic>
        <p:nvPicPr>
          <p:cNvPr id="23" name="Picture 22">
            <a:extLst>
              <a:ext uri="{FF2B5EF4-FFF2-40B4-BE49-F238E27FC236}">
                <a16:creationId xmlns:a16="http://schemas.microsoft.com/office/drawing/2014/main" id="{00EDF531-0F54-4ED1-886F-48ED82F9BC11}"/>
              </a:ext>
            </a:extLst>
          </p:cNvPr>
          <p:cNvPicPr>
            <a:picLocks noChangeAspect="1"/>
          </p:cNvPicPr>
          <p:nvPr/>
        </p:nvPicPr>
        <p:blipFill>
          <a:blip r:embed="rId6"/>
          <a:stretch>
            <a:fillRect/>
          </a:stretch>
        </p:blipFill>
        <p:spPr>
          <a:xfrm>
            <a:off x="9829800" y="5143500"/>
            <a:ext cx="7918651" cy="4643398"/>
          </a:xfrm>
          <a:prstGeom prst="rect">
            <a:avLst/>
          </a:prstGeom>
        </p:spPr>
      </p:pic>
      <p:sp>
        <p:nvSpPr>
          <p:cNvPr id="6" name="Slide Number Placeholder 5">
            <a:extLst>
              <a:ext uri="{FF2B5EF4-FFF2-40B4-BE49-F238E27FC236}">
                <a16:creationId xmlns:a16="http://schemas.microsoft.com/office/drawing/2014/main" id="{B615ACAB-07F2-48BE-99D8-86B755150BE8}"/>
              </a:ext>
            </a:extLst>
          </p:cNvPr>
          <p:cNvSpPr>
            <a:spLocks noGrp="1"/>
          </p:cNvSpPr>
          <p:nvPr>
            <p:ph type="sldNum" sz="quarter" idx="12"/>
          </p:nvPr>
        </p:nvSpPr>
        <p:spPr>
          <a:xfrm>
            <a:off x="15739501" y="9809758"/>
            <a:ext cx="2133600" cy="365125"/>
          </a:xfrm>
        </p:spPr>
        <p:txBody>
          <a:bodyPr/>
          <a:lstStyle/>
          <a:p>
            <a:fld id="{B6F15528-21DE-4FAA-801E-634DDDAF4B2B}" type="slidenum">
              <a:rPr lang="en-US" sz="4000" smtClean="0">
                <a:solidFill>
                  <a:schemeClr val="tx1"/>
                </a:solidFill>
              </a:rPr>
              <a:pPr/>
              <a:t>18</a:t>
            </a:fld>
            <a:endParaRPr lang="en-US" sz="4000" dirty="0">
              <a:solidFill>
                <a:schemeClr val="tx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10" name="Rectangle 9">
            <a:extLst>
              <a:ext uri="{FF2B5EF4-FFF2-40B4-BE49-F238E27FC236}">
                <a16:creationId xmlns:a16="http://schemas.microsoft.com/office/drawing/2014/main" id="{9FFED87D-02BE-4D2E-A054-A78E68787815}"/>
              </a:ext>
            </a:extLst>
          </p:cNvPr>
          <p:cNvSpPr/>
          <p:nvPr/>
        </p:nvSpPr>
        <p:spPr>
          <a:xfrm>
            <a:off x="8839200" y="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1" name="Picture 10">
            <a:extLst>
              <a:ext uri="{FF2B5EF4-FFF2-40B4-BE49-F238E27FC236}">
                <a16:creationId xmlns:a16="http://schemas.microsoft.com/office/drawing/2014/main" id="{E02804E8-FD03-4276-B1BA-7365DA62D178}"/>
              </a:ext>
            </a:extLst>
          </p:cNvPr>
          <p:cNvPicPr>
            <a:picLocks noChangeAspect="1"/>
          </p:cNvPicPr>
          <p:nvPr/>
        </p:nvPicPr>
        <p:blipFill>
          <a:blip r:embed="rId2"/>
          <a:stretch>
            <a:fillRect/>
          </a:stretch>
        </p:blipFill>
        <p:spPr>
          <a:xfrm>
            <a:off x="5791199" y="190500"/>
            <a:ext cx="5852161" cy="990600"/>
          </a:xfrm>
          <a:prstGeom prst="rect">
            <a:avLst/>
          </a:prstGeom>
        </p:spPr>
      </p:pic>
      <p:sp>
        <p:nvSpPr>
          <p:cNvPr id="2" name="TextBox 1">
            <a:extLst>
              <a:ext uri="{FF2B5EF4-FFF2-40B4-BE49-F238E27FC236}">
                <a16:creationId xmlns:a16="http://schemas.microsoft.com/office/drawing/2014/main" id="{B514B4A7-87F8-409E-991D-EA7807AC3361}"/>
              </a:ext>
            </a:extLst>
          </p:cNvPr>
          <p:cNvSpPr txBox="1"/>
          <p:nvPr/>
        </p:nvSpPr>
        <p:spPr>
          <a:xfrm>
            <a:off x="1350818" y="2781300"/>
            <a:ext cx="6934200" cy="584775"/>
          </a:xfrm>
          <a:prstGeom prst="rect">
            <a:avLst/>
          </a:prstGeom>
          <a:noFill/>
        </p:spPr>
        <p:txBody>
          <a:bodyPr wrap="square" rtlCol="0">
            <a:spAutoFit/>
          </a:bodyPr>
          <a:lstStyle/>
          <a:p>
            <a:r>
              <a:rPr lang="en-US" sz="3200" dirty="0">
                <a:solidFill>
                  <a:schemeClr val="bg1"/>
                </a:solidFill>
              </a:rPr>
              <a:t>ADDITIONAL QUESTION-8</a:t>
            </a:r>
            <a:endParaRPr lang="en-IN" sz="3200" dirty="0">
              <a:solidFill>
                <a:schemeClr val="bg1"/>
              </a:solidFill>
            </a:endParaRPr>
          </a:p>
        </p:txBody>
      </p:sp>
      <p:sp>
        <p:nvSpPr>
          <p:cNvPr id="12" name="TextBox 11">
            <a:extLst>
              <a:ext uri="{FF2B5EF4-FFF2-40B4-BE49-F238E27FC236}">
                <a16:creationId xmlns:a16="http://schemas.microsoft.com/office/drawing/2014/main" id="{CDC31388-472E-4CE1-9D3F-9585EFC5570C}"/>
              </a:ext>
            </a:extLst>
          </p:cNvPr>
          <p:cNvSpPr txBox="1"/>
          <p:nvPr/>
        </p:nvSpPr>
        <p:spPr>
          <a:xfrm>
            <a:off x="583048" y="4343400"/>
            <a:ext cx="7822048" cy="1815882"/>
          </a:xfrm>
          <a:prstGeom prst="rect">
            <a:avLst/>
          </a:prstGeom>
          <a:noFill/>
        </p:spPr>
        <p:txBody>
          <a:bodyPr wrap="square">
            <a:spAutoFit/>
          </a:bodyPr>
          <a:lstStyle/>
          <a:p>
            <a:r>
              <a:rPr lang="en-US" sz="2800" dirty="0">
                <a:solidFill>
                  <a:schemeClr val="bg1"/>
                </a:solidFill>
              </a:rPr>
              <a:t>Write a query to create a table named deliveries_v03 with all the columns of deliveries_v02 table and two additional column (named venue and match_ date) of venue and date from table matches</a:t>
            </a:r>
            <a:endParaRPr lang="en-IN" sz="2800" dirty="0">
              <a:solidFill>
                <a:schemeClr val="bg1"/>
              </a:solidFill>
            </a:endParaRPr>
          </a:p>
        </p:txBody>
      </p:sp>
      <p:sp>
        <p:nvSpPr>
          <p:cNvPr id="13" name="Rectangle 12">
            <a:extLst>
              <a:ext uri="{FF2B5EF4-FFF2-40B4-BE49-F238E27FC236}">
                <a16:creationId xmlns:a16="http://schemas.microsoft.com/office/drawing/2014/main" id="{D1654E2C-5AD5-4509-9539-96A4F640AFEB}"/>
              </a:ext>
            </a:extLst>
          </p:cNvPr>
          <p:cNvSpPr/>
          <p:nvPr/>
        </p:nvSpPr>
        <p:spPr>
          <a:xfrm>
            <a:off x="533400" y="4343400"/>
            <a:ext cx="7822048" cy="18669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6" name="Picture 15">
            <a:extLst>
              <a:ext uri="{FF2B5EF4-FFF2-40B4-BE49-F238E27FC236}">
                <a16:creationId xmlns:a16="http://schemas.microsoft.com/office/drawing/2014/main" id="{EEBC472E-F4C3-4DB2-B788-9A076482158B}"/>
              </a:ext>
            </a:extLst>
          </p:cNvPr>
          <p:cNvPicPr>
            <a:picLocks noChangeAspect="1"/>
          </p:cNvPicPr>
          <p:nvPr/>
        </p:nvPicPr>
        <p:blipFill>
          <a:blip r:embed="rId3"/>
          <a:stretch>
            <a:fillRect/>
          </a:stretch>
        </p:blipFill>
        <p:spPr>
          <a:xfrm>
            <a:off x="9375628" y="4381500"/>
            <a:ext cx="8394212" cy="2667000"/>
          </a:xfrm>
          <a:prstGeom prst="rect">
            <a:avLst/>
          </a:prstGeom>
        </p:spPr>
      </p:pic>
      <p:sp>
        <p:nvSpPr>
          <p:cNvPr id="21" name="TextBox 20">
            <a:extLst>
              <a:ext uri="{FF2B5EF4-FFF2-40B4-BE49-F238E27FC236}">
                <a16:creationId xmlns:a16="http://schemas.microsoft.com/office/drawing/2014/main" id="{2D298068-3774-42A8-92C0-D220521A6C64}"/>
              </a:ext>
            </a:extLst>
          </p:cNvPr>
          <p:cNvSpPr txBox="1"/>
          <p:nvPr/>
        </p:nvSpPr>
        <p:spPr>
          <a:xfrm>
            <a:off x="12593782" y="2919799"/>
            <a:ext cx="4343400" cy="769441"/>
          </a:xfrm>
          <a:prstGeom prst="rect">
            <a:avLst/>
          </a:prstGeom>
          <a:noFill/>
        </p:spPr>
        <p:txBody>
          <a:bodyPr wrap="square" rtlCol="0">
            <a:spAutoFit/>
          </a:bodyPr>
          <a:lstStyle/>
          <a:p>
            <a:r>
              <a:rPr lang="en-US" sz="4400" dirty="0"/>
              <a:t>QUERY</a:t>
            </a:r>
            <a:endParaRPr lang="en-IN" sz="4400" dirty="0"/>
          </a:p>
        </p:txBody>
      </p:sp>
      <p:sp>
        <p:nvSpPr>
          <p:cNvPr id="22" name="Left Brace 21">
            <a:extLst>
              <a:ext uri="{FF2B5EF4-FFF2-40B4-BE49-F238E27FC236}">
                <a16:creationId xmlns:a16="http://schemas.microsoft.com/office/drawing/2014/main" id="{9990C347-8764-42EE-9A20-BEECCB005937}"/>
              </a:ext>
            </a:extLst>
          </p:cNvPr>
          <p:cNvSpPr/>
          <p:nvPr/>
        </p:nvSpPr>
        <p:spPr>
          <a:xfrm>
            <a:off x="12050570" y="2781300"/>
            <a:ext cx="446230" cy="10668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3" name="Right Brace 22">
            <a:extLst>
              <a:ext uri="{FF2B5EF4-FFF2-40B4-BE49-F238E27FC236}">
                <a16:creationId xmlns:a16="http://schemas.microsoft.com/office/drawing/2014/main" id="{EF300180-D965-4DDF-92C7-E3D72ABFAD43}"/>
              </a:ext>
            </a:extLst>
          </p:cNvPr>
          <p:cNvSpPr/>
          <p:nvPr/>
        </p:nvSpPr>
        <p:spPr>
          <a:xfrm>
            <a:off x="14305397" y="2781300"/>
            <a:ext cx="446230" cy="106680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4" name="TextBox 23">
            <a:extLst>
              <a:ext uri="{FF2B5EF4-FFF2-40B4-BE49-F238E27FC236}">
                <a16:creationId xmlns:a16="http://schemas.microsoft.com/office/drawing/2014/main" id="{A06FFDE1-2317-4DDC-A486-A70BA3EC4521}"/>
              </a:ext>
            </a:extLst>
          </p:cNvPr>
          <p:cNvSpPr txBox="1"/>
          <p:nvPr/>
        </p:nvSpPr>
        <p:spPr>
          <a:xfrm>
            <a:off x="17266919" y="9563100"/>
            <a:ext cx="1859281" cy="707886"/>
          </a:xfrm>
          <a:prstGeom prst="rect">
            <a:avLst/>
          </a:prstGeom>
          <a:noFill/>
        </p:spPr>
        <p:txBody>
          <a:bodyPr wrap="square" rtlCol="0">
            <a:spAutoFit/>
          </a:bodyPr>
          <a:lstStyle/>
          <a:p>
            <a:r>
              <a:rPr lang="en-US" sz="4000" dirty="0"/>
              <a:t>19</a:t>
            </a:r>
            <a:endParaRPr lang="en-IN"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4" name="AutoShape 4"/>
          <p:cNvSpPr/>
          <p:nvPr/>
        </p:nvSpPr>
        <p:spPr>
          <a:xfrm>
            <a:off x="1524000" y="1365455"/>
            <a:ext cx="1173491" cy="0"/>
          </a:xfrm>
          <a:prstGeom prst="line">
            <a:avLst/>
          </a:prstGeom>
          <a:ln w="104775" cap="flat">
            <a:solidFill>
              <a:srgbClr val="F4F4F4"/>
            </a:solidFill>
            <a:prstDash val="solid"/>
            <a:headEnd type="none" w="sm" len="sm"/>
            <a:tailEnd type="none" w="sm" len="sm"/>
          </a:ln>
        </p:spPr>
      </p:sp>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6" name="TextBox 6"/>
          <p:cNvSpPr txBox="1"/>
          <p:nvPr/>
        </p:nvSpPr>
        <p:spPr>
          <a:xfrm>
            <a:off x="1386855" y="495300"/>
            <a:ext cx="5773791" cy="769441"/>
          </a:xfrm>
          <a:prstGeom prst="rect">
            <a:avLst/>
          </a:prstGeom>
        </p:spPr>
        <p:txBody>
          <a:bodyPr lIns="0" tIns="0" rIns="0" bIns="0" rtlCol="0" anchor="t">
            <a:spAutoFit/>
          </a:bodyPr>
          <a:lstStyle/>
          <a:p>
            <a:pPr>
              <a:lnSpc>
                <a:spcPts val="5962"/>
              </a:lnSpc>
            </a:pPr>
            <a:r>
              <a:rPr lang="en-US" sz="5962" spc="59" dirty="0">
                <a:solidFill>
                  <a:srgbClr val="F4F4F4"/>
                </a:solidFill>
                <a:latin typeface="Montserrat Classic Bold"/>
              </a:rPr>
              <a:t>CONTENTS</a:t>
            </a:r>
          </a:p>
        </p:txBody>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8" name="TextBox 8"/>
          <p:cNvSpPr txBox="1"/>
          <p:nvPr/>
        </p:nvSpPr>
        <p:spPr>
          <a:xfrm>
            <a:off x="533400" y="1365455"/>
            <a:ext cx="9220200" cy="797334"/>
          </a:xfrm>
          <a:prstGeom prst="rect">
            <a:avLst/>
          </a:prstGeom>
        </p:spPr>
        <p:txBody>
          <a:bodyPr wrap="square" lIns="0" tIns="0" rIns="0" bIns="0" rtlCol="0" anchor="t">
            <a:spAutoFit/>
          </a:bodyPr>
          <a:lstStyle/>
          <a:p>
            <a:pPr marL="324547" lvl="1">
              <a:lnSpc>
                <a:spcPts val="7275"/>
              </a:lnSpc>
            </a:pPr>
            <a:r>
              <a:rPr lang="en-US" sz="3006" spc="30" dirty="0">
                <a:solidFill>
                  <a:srgbClr val="F4F4F4"/>
                </a:solidFill>
                <a:latin typeface="Montserrat Semi-Bold"/>
              </a:rPr>
              <a:t>TOPICS                                             PAGE No.</a:t>
            </a:r>
          </a:p>
        </p:txBody>
      </p:sp>
      <p:sp>
        <p:nvSpPr>
          <p:cNvPr id="12" name="Slide Number Placeholder 11">
            <a:extLst>
              <a:ext uri="{FF2B5EF4-FFF2-40B4-BE49-F238E27FC236}">
                <a16:creationId xmlns:a16="http://schemas.microsoft.com/office/drawing/2014/main" id="{BD082CC4-C9DD-4664-8498-C88105C19C74}"/>
              </a:ext>
            </a:extLst>
          </p:cNvPr>
          <p:cNvSpPr>
            <a:spLocks noGrp="1"/>
          </p:cNvSpPr>
          <p:nvPr>
            <p:ph type="sldNum" sz="quarter" idx="12"/>
          </p:nvPr>
        </p:nvSpPr>
        <p:spPr>
          <a:xfrm>
            <a:off x="15925800" y="9762548"/>
            <a:ext cx="2126673" cy="410152"/>
          </a:xfrm>
        </p:spPr>
        <p:txBody>
          <a:bodyPr/>
          <a:lstStyle/>
          <a:p>
            <a:fld id="{B6F15528-21DE-4FAA-801E-634DDDAF4B2B}" type="slidenum">
              <a:rPr lang="en-US" sz="4000" smtClean="0">
                <a:solidFill>
                  <a:schemeClr val="tx1"/>
                </a:solidFill>
              </a:rPr>
              <a:pPr/>
              <a:t>2</a:t>
            </a:fld>
            <a:endParaRPr lang="en-US" sz="4000" dirty="0">
              <a:solidFill>
                <a:schemeClr val="tx1"/>
              </a:solidFill>
            </a:endParaRPr>
          </a:p>
        </p:txBody>
      </p:sp>
      <p:pic>
        <p:nvPicPr>
          <p:cNvPr id="1028" name="Picture 4" descr="Microsoft Data Platform | Microsoft">
            <a:extLst>
              <a:ext uri="{FF2B5EF4-FFF2-40B4-BE49-F238E27FC236}">
                <a16:creationId xmlns:a16="http://schemas.microsoft.com/office/drawing/2014/main" id="{934DCF74-CB56-4982-84A1-7CE8F41D8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114299"/>
            <a:ext cx="9376373" cy="1051559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1896CBEC-23D4-463F-A85E-197E1AFE3FB7}"/>
              </a:ext>
            </a:extLst>
          </p:cNvPr>
          <p:cNvSpPr txBox="1"/>
          <p:nvPr/>
        </p:nvSpPr>
        <p:spPr>
          <a:xfrm>
            <a:off x="426720" y="2263503"/>
            <a:ext cx="4541519"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CREATING &amp; IMPORTING</a:t>
            </a:r>
            <a:endParaRPr lang="en-IN" sz="2000" dirty="0">
              <a:solidFill>
                <a:schemeClr val="bg1"/>
              </a:solidFill>
            </a:endParaRPr>
          </a:p>
        </p:txBody>
      </p:sp>
      <p:sp>
        <p:nvSpPr>
          <p:cNvPr id="15" name="TextBox 14">
            <a:extLst>
              <a:ext uri="{FF2B5EF4-FFF2-40B4-BE49-F238E27FC236}">
                <a16:creationId xmlns:a16="http://schemas.microsoft.com/office/drawing/2014/main" id="{CA87E358-AB0C-42AC-B6D9-6EFF6A9988EC}"/>
              </a:ext>
            </a:extLst>
          </p:cNvPr>
          <p:cNvSpPr txBox="1"/>
          <p:nvPr/>
        </p:nvSpPr>
        <p:spPr>
          <a:xfrm>
            <a:off x="7724526" y="2263503"/>
            <a:ext cx="609600" cy="400110"/>
          </a:xfrm>
          <a:prstGeom prst="rect">
            <a:avLst/>
          </a:prstGeom>
          <a:noFill/>
        </p:spPr>
        <p:txBody>
          <a:bodyPr wrap="square" rtlCol="0">
            <a:spAutoFit/>
          </a:bodyPr>
          <a:lstStyle/>
          <a:p>
            <a:r>
              <a:rPr lang="en-US" sz="2000" dirty="0">
                <a:solidFill>
                  <a:schemeClr val="bg1"/>
                </a:solidFill>
              </a:rPr>
              <a:t>3</a:t>
            </a:r>
            <a:endParaRPr lang="en-IN" sz="2000" dirty="0">
              <a:solidFill>
                <a:schemeClr val="bg1"/>
              </a:solidFill>
            </a:endParaRPr>
          </a:p>
        </p:txBody>
      </p:sp>
      <p:sp>
        <p:nvSpPr>
          <p:cNvPr id="17" name="TextBox 16">
            <a:extLst>
              <a:ext uri="{FF2B5EF4-FFF2-40B4-BE49-F238E27FC236}">
                <a16:creationId xmlns:a16="http://schemas.microsoft.com/office/drawing/2014/main" id="{DF79D6A6-2B56-4551-A0FF-58D7FABCF39E}"/>
              </a:ext>
            </a:extLst>
          </p:cNvPr>
          <p:cNvSpPr txBox="1"/>
          <p:nvPr/>
        </p:nvSpPr>
        <p:spPr>
          <a:xfrm>
            <a:off x="426720" y="2765293"/>
            <a:ext cx="51054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BATSMAN STRIKE RATE</a:t>
            </a:r>
            <a:endParaRPr lang="en-IN" sz="2000" dirty="0">
              <a:solidFill>
                <a:schemeClr val="bg1"/>
              </a:solidFill>
            </a:endParaRPr>
          </a:p>
        </p:txBody>
      </p:sp>
      <p:sp>
        <p:nvSpPr>
          <p:cNvPr id="18" name="TextBox 17">
            <a:extLst>
              <a:ext uri="{FF2B5EF4-FFF2-40B4-BE49-F238E27FC236}">
                <a16:creationId xmlns:a16="http://schemas.microsoft.com/office/drawing/2014/main" id="{67CBD3DA-7F7C-4CED-AF40-750F90AED28F}"/>
              </a:ext>
            </a:extLst>
          </p:cNvPr>
          <p:cNvSpPr txBox="1"/>
          <p:nvPr/>
        </p:nvSpPr>
        <p:spPr>
          <a:xfrm>
            <a:off x="7727237" y="2705100"/>
            <a:ext cx="1143001" cy="400110"/>
          </a:xfrm>
          <a:prstGeom prst="rect">
            <a:avLst/>
          </a:prstGeom>
          <a:noFill/>
        </p:spPr>
        <p:txBody>
          <a:bodyPr wrap="square" rtlCol="0">
            <a:spAutoFit/>
          </a:bodyPr>
          <a:lstStyle/>
          <a:p>
            <a:r>
              <a:rPr lang="en-US" sz="2000" dirty="0">
                <a:solidFill>
                  <a:schemeClr val="bg1"/>
                </a:solidFill>
              </a:rPr>
              <a:t>4</a:t>
            </a:r>
            <a:endParaRPr lang="en-IN" sz="2000" dirty="0">
              <a:solidFill>
                <a:schemeClr val="bg1"/>
              </a:solidFill>
            </a:endParaRPr>
          </a:p>
        </p:txBody>
      </p:sp>
      <p:sp>
        <p:nvSpPr>
          <p:cNvPr id="19" name="TextBox 18">
            <a:extLst>
              <a:ext uri="{FF2B5EF4-FFF2-40B4-BE49-F238E27FC236}">
                <a16:creationId xmlns:a16="http://schemas.microsoft.com/office/drawing/2014/main" id="{41DB6E04-AC49-4F6B-B6F2-F9E93666CD9F}"/>
              </a:ext>
            </a:extLst>
          </p:cNvPr>
          <p:cNvSpPr txBox="1"/>
          <p:nvPr/>
        </p:nvSpPr>
        <p:spPr>
          <a:xfrm>
            <a:off x="426720" y="3267081"/>
            <a:ext cx="34290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BATSMAN AVERAGE</a:t>
            </a:r>
            <a:endParaRPr lang="en-IN" sz="2000" dirty="0">
              <a:solidFill>
                <a:schemeClr val="bg1"/>
              </a:solidFill>
            </a:endParaRPr>
          </a:p>
        </p:txBody>
      </p:sp>
      <p:sp>
        <p:nvSpPr>
          <p:cNvPr id="20" name="TextBox 19">
            <a:extLst>
              <a:ext uri="{FF2B5EF4-FFF2-40B4-BE49-F238E27FC236}">
                <a16:creationId xmlns:a16="http://schemas.microsoft.com/office/drawing/2014/main" id="{8B5DEFE9-A113-4AE0-B7F2-874235F8F928}"/>
              </a:ext>
            </a:extLst>
          </p:cNvPr>
          <p:cNvSpPr txBox="1"/>
          <p:nvPr/>
        </p:nvSpPr>
        <p:spPr>
          <a:xfrm>
            <a:off x="7719654" y="3162300"/>
            <a:ext cx="902430" cy="400110"/>
          </a:xfrm>
          <a:prstGeom prst="rect">
            <a:avLst/>
          </a:prstGeom>
          <a:noFill/>
        </p:spPr>
        <p:txBody>
          <a:bodyPr wrap="square" rtlCol="0">
            <a:spAutoFit/>
          </a:bodyPr>
          <a:lstStyle/>
          <a:p>
            <a:r>
              <a:rPr lang="en-US" sz="2000" dirty="0">
                <a:solidFill>
                  <a:schemeClr val="bg1"/>
                </a:solidFill>
              </a:rPr>
              <a:t>5</a:t>
            </a:r>
            <a:endParaRPr lang="en-IN" sz="2000" dirty="0">
              <a:solidFill>
                <a:schemeClr val="bg1"/>
              </a:solidFill>
            </a:endParaRPr>
          </a:p>
        </p:txBody>
      </p:sp>
      <p:sp>
        <p:nvSpPr>
          <p:cNvPr id="21" name="TextBox 20">
            <a:extLst>
              <a:ext uri="{FF2B5EF4-FFF2-40B4-BE49-F238E27FC236}">
                <a16:creationId xmlns:a16="http://schemas.microsoft.com/office/drawing/2014/main" id="{870501CE-A833-4822-BF32-CCE259F1241A}"/>
              </a:ext>
            </a:extLst>
          </p:cNvPr>
          <p:cNvSpPr txBox="1"/>
          <p:nvPr/>
        </p:nvSpPr>
        <p:spPr>
          <a:xfrm>
            <a:off x="426720" y="3695700"/>
            <a:ext cx="34290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BATSMAN HARD-HITTER</a:t>
            </a:r>
            <a:endParaRPr lang="en-IN" sz="2000" dirty="0">
              <a:solidFill>
                <a:schemeClr val="bg1"/>
              </a:solidFill>
            </a:endParaRPr>
          </a:p>
        </p:txBody>
      </p:sp>
      <p:sp>
        <p:nvSpPr>
          <p:cNvPr id="22" name="TextBox 21">
            <a:extLst>
              <a:ext uri="{FF2B5EF4-FFF2-40B4-BE49-F238E27FC236}">
                <a16:creationId xmlns:a16="http://schemas.microsoft.com/office/drawing/2014/main" id="{3D893CE4-33EA-4343-BECD-E9E561604356}"/>
              </a:ext>
            </a:extLst>
          </p:cNvPr>
          <p:cNvSpPr txBox="1"/>
          <p:nvPr/>
        </p:nvSpPr>
        <p:spPr>
          <a:xfrm>
            <a:off x="7696200" y="3695700"/>
            <a:ext cx="457200" cy="400110"/>
          </a:xfrm>
          <a:prstGeom prst="rect">
            <a:avLst/>
          </a:prstGeom>
          <a:noFill/>
        </p:spPr>
        <p:txBody>
          <a:bodyPr wrap="square" rtlCol="0">
            <a:spAutoFit/>
          </a:bodyPr>
          <a:lstStyle/>
          <a:p>
            <a:r>
              <a:rPr lang="en-US" sz="2000" dirty="0">
                <a:solidFill>
                  <a:schemeClr val="bg1"/>
                </a:solidFill>
              </a:rPr>
              <a:t>6</a:t>
            </a:r>
            <a:endParaRPr lang="en-IN" sz="2000" dirty="0">
              <a:solidFill>
                <a:schemeClr val="bg1"/>
              </a:solidFill>
            </a:endParaRPr>
          </a:p>
        </p:txBody>
      </p:sp>
      <p:sp>
        <p:nvSpPr>
          <p:cNvPr id="23" name="TextBox 22">
            <a:extLst>
              <a:ext uri="{FF2B5EF4-FFF2-40B4-BE49-F238E27FC236}">
                <a16:creationId xmlns:a16="http://schemas.microsoft.com/office/drawing/2014/main" id="{EC392297-0CB9-4912-BC96-40C1597F74BE}"/>
              </a:ext>
            </a:extLst>
          </p:cNvPr>
          <p:cNvSpPr txBox="1"/>
          <p:nvPr/>
        </p:nvSpPr>
        <p:spPr>
          <a:xfrm>
            <a:off x="426720" y="4152900"/>
            <a:ext cx="3855719"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BOWLER ECONOMY</a:t>
            </a:r>
            <a:endParaRPr lang="en-IN" sz="2000" dirty="0">
              <a:solidFill>
                <a:schemeClr val="bg1"/>
              </a:solidFill>
            </a:endParaRPr>
          </a:p>
        </p:txBody>
      </p:sp>
      <p:sp>
        <p:nvSpPr>
          <p:cNvPr id="24" name="TextBox 23">
            <a:extLst>
              <a:ext uri="{FF2B5EF4-FFF2-40B4-BE49-F238E27FC236}">
                <a16:creationId xmlns:a16="http://schemas.microsoft.com/office/drawing/2014/main" id="{18F5051B-EE12-467D-AA6F-A93DB1DEC918}"/>
              </a:ext>
            </a:extLst>
          </p:cNvPr>
          <p:cNvSpPr txBox="1"/>
          <p:nvPr/>
        </p:nvSpPr>
        <p:spPr>
          <a:xfrm>
            <a:off x="7752289" y="4152900"/>
            <a:ext cx="494223" cy="400110"/>
          </a:xfrm>
          <a:prstGeom prst="rect">
            <a:avLst/>
          </a:prstGeom>
          <a:noFill/>
        </p:spPr>
        <p:txBody>
          <a:bodyPr wrap="square" rtlCol="0">
            <a:spAutoFit/>
          </a:bodyPr>
          <a:lstStyle/>
          <a:p>
            <a:r>
              <a:rPr lang="en-US" sz="2000" dirty="0">
                <a:solidFill>
                  <a:schemeClr val="bg1"/>
                </a:solidFill>
              </a:rPr>
              <a:t>7</a:t>
            </a:r>
            <a:endParaRPr lang="en-IN" sz="2000" dirty="0">
              <a:solidFill>
                <a:schemeClr val="bg1"/>
              </a:solidFill>
            </a:endParaRPr>
          </a:p>
        </p:txBody>
      </p:sp>
      <p:sp>
        <p:nvSpPr>
          <p:cNvPr id="25" name="TextBox 24">
            <a:extLst>
              <a:ext uri="{FF2B5EF4-FFF2-40B4-BE49-F238E27FC236}">
                <a16:creationId xmlns:a16="http://schemas.microsoft.com/office/drawing/2014/main" id="{34908539-CCE6-45A6-B2F2-6C84F247A1F3}"/>
              </a:ext>
            </a:extLst>
          </p:cNvPr>
          <p:cNvSpPr txBox="1"/>
          <p:nvPr/>
        </p:nvSpPr>
        <p:spPr>
          <a:xfrm>
            <a:off x="426720" y="4533900"/>
            <a:ext cx="51054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BOWLER STRIKE RATE</a:t>
            </a:r>
            <a:endParaRPr lang="en-IN" sz="2000" dirty="0">
              <a:solidFill>
                <a:schemeClr val="bg1"/>
              </a:solidFill>
            </a:endParaRPr>
          </a:p>
        </p:txBody>
      </p:sp>
      <p:sp>
        <p:nvSpPr>
          <p:cNvPr id="26" name="TextBox 25">
            <a:extLst>
              <a:ext uri="{FF2B5EF4-FFF2-40B4-BE49-F238E27FC236}">
                <a16:creationId xmlns:a16="http://schemas.microsoft.com/office/drawing/2014/main" id="{3F95513B-2591-41AC-9107-D21652863065}"/>
              </a:ext>
            </a:extLst>
          </p:cNvPr>
          <p:cNvSpPr txBox="1"/>
          <p:nvPr/>
        </p:nvSpPr>
        <p:spPr>
          <a:xfrm>
            <a:off x="7729394" y="4610100"/>
            <a:ext cx="1518572" cy="400110"/>
          </a:xfrm>
          <a:prstGeom prst="rect">
            <a:avLst/>
          </a:prstGeom>
          <a:noFill/>
        </p:spPr>
        <p:txBody>
          <a:bodyPr wrap="square" rtlCol="0">
            <a:spAutoFit/>
          </a:bodyPr>
          <a:lstStyle/>
          <a:p>
            <a:r>
              <a:rPr lang="en-US" sz="2000" dirty="0">
                <a:solidFill>
                  <a:schemeClr val="bg1"/>
                </a:solidFill>
              </a:rPr>
              <a:t>8</a:t>
            </a:r>
            <a:endParaRPr lang="en-IN" sz="2000" dirty="0">
              <a:solidFill>
                <a:schemeClr val="bg1"/>
              </a:solidFill>
            </a:endParaRPr>
          </a:p>
        </p:txBody>
      </p:sp>
      <p:sp>
        <p:nvSpPr>
          <p:cNvPr id="27" name="TextBox 26">
            <a:extLst>
              <a:ext uri="{FF2B5EF4-FFF2-40B4-BE49-F238E27FC236}">
                <a16:creationId xmlns:a16="http://schemas.microsoft.com/office/drawing/2014/main" id="{039EE1EC-1E24-4BEF-BCE7-0BA817FAA136}"/>
              </a:ext>
            </a:extLst>
          </p:cNvPr>
          <p:cNvSpPr txBox="1"/>
          <p:nvPr/>
        </p:nvSpPr>
        <p:spPr>
          <a:xfrm>
            <a:off x="426720" y="4991100"/>
            <a:ext cx="316992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ALLROUNDER</a:t>
            </a:r>
            <a:endParaRPr lang="en-IN" sz="2000" dirty="0">
              <a:solidFill>
                <a:schemeClr val="bg1"/>
              </a:solidFill>
            </a:endParaRPr>
          </a:p>
        </p:txBody>
      </p:sp>
      <p:sp>
        <p:nvSpPr>
          <p:cNvPr id="28" name="TextBox 27">
            <a:extLst>
              <a:ext uri="{FF2B5EF4-FFF2-40B4-BE49-F238E27FC236}">
                <a16:creationId xmlns:a16="http://schemas.microsoft.com/office/drawing/2014/main" id="{025D0DCA-47AA-4F1C-9047-7C0EAA48AD65}"/>
              </a:ext>
            </a:extLst>
          </p:cNvPr>
          <p:cNvSpPr txBox="1"/>
          <p:nvPr/>
        </p:nvSpPr>
        <p:spPr>
          <a:xfrm>
            <a:off x="7719654" y="4991100"/>
            <a:ext cx="724977" cy="400110"/>
          </a:xfrm>
          <a:prstGeom prst="rect">
            <a:avLst/>
          </a:prstGeom>
          <a:noFill/>
        </p:spPr>
        <p:txBody>
          <a:bodyPr wrap="square" rtlCol="0">
            <a:spAutoFit/>
          </a:bodyPr>
          <a:lstStyle/>
          <a:p>
            <a:r>
              <a:rPr lang="en-US" sz="2000" dirty="0">
                <a:solidFill>
                  <a:schemeClr val="bg1"/>
                </a:solidFill>
              </a:rPr>
              <a:t>9</a:t>
            </a:r>
            <a:endParaRPr lang="en-IN" sz="2000" dirty="0">
              <a:solidFill>
                <a:schemeClr val="bg1"/>
              </a:solidFill>
            </a:endParaRPr>
          </a:p>
        </p:txBody>
      </p:sp>
      <p:sp>
        <p:nvSpPr>
          <p:cNvPr id="30" name="TextBox 29">
            <a:extLst>
              <a:ext uri="{FF2B5EF4-FFF2-40B4-BE49-F238E27FC236}">
                <a16:creationId xmlns:a16="http://schemas.microsoft.com/office/drawing/2014/main" id="{F5FB518F-ADE9-41F5-8A6F-E8147590BB92}"/>
              </a:ext>
            </a:extLst>
          </p:cNvPr>
          <p:cNvSpPr txBox="1"/>
          <p:nvPr/>
        </p:nvSpPr>
        <p:spPr>
          <a:xfrm>
            <a:off x="411480" y="5448300"/>
            <a:ext cx="35814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WICKET-KEEPER</a:t>
            </a:r>
            <a:endParaRPr lang="en-IN" sz="2000" dirty="0">
              <a:solidFill>
                <a:schemeClr val="bg1"/>
              </a:solidFill>
            </a:endParaRPr>
          </a:p>
        </p:txBody>
      </p:sp>
      <p:sp>
        <p:nvSpPr>
          <p:cNvPr id="31" name="TextBox 30">
            <a:extLst>
              <a:ext uri="{FF2B5EF4-FFF2-40B4-BE49-F238E27FC236}">
                <a16:creationId xmlns:a16="http://schemas.microsoft.com/office/drawing/2014/main" id="{30C88D13-3338-4301-8011-3D358856C686}"/>
              </a:ext>
            </a:extLst>
          </p:cNvPr>
          <p:cNvSpPr txBox="1"/>
          <p:nvPr/>
        </p:nvSpPr>
        <p:spPr>
          <a:xfrm>
            <a:off x="7666275" y="5448300"/>
            <a:ext cx="1472853" cy="400110"/>
          </a:xfrm>
          <a:prstGeom prst="rect">
            <a:avLst/>
          </a:prstGeom>
          <a:noFill/>
        </p:spPr>
        <p:txBody>
          <a:bodyPr wrap="square" rtlCol="0">
            <a:spAutoFit/>
          </a:bodyPr>
          <a:lstStyle/>
          <a:p>
            <a:r>
              <a:rPr lang="en-US" sz="2000" dirty="0">
                <a:solidFill>
                  <a:schemeClr val="bg1"/>
                </a:solidFill>
              </a:rPr>
              <a:t>10</a:t>
            </a:r>
            <a:endParaRPr lang="en-IN" sz="2000" dirty="0">
              <a:solidFill>
                <a:schemeClr val="bg1"/>
              </a:solidFill>
            </a:endParaRPr>
          </a:p>
        </p:txBody>
      </p:sp>
      <p:sp>
        <p:nvSpPr>
          <p:cNvPr id="32" name="TextBox 31">
            <a:extLst>
              <a:ext uri="{FF2B5EF4-FFF2-40B4-BE49-F238E27FC236}">
                <a16:creationId xmlns:a16="http://schemas.microsoft.com/office/drawing/2014/main" id="{9E9FEE64-50D7-44AB-ACED-7A639E98785E}"/>
              </a:ext>
            </a:extLst>
          </p:cNvPr>
          <p:cNvSpPr txBox="1"/>
          <p:nvPr/>
        </p:nvSpPr>
        <p:spPr>
          <a:xfrm>
            <a:off x="426720" y="5886390"/>
            <a:ext cx="5943600"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CREATING &amp; IMPORTING(ADDITIONAL QUESTION)</a:t>
            </a:r>
            <a:endParaRPr lang="en-IN" sz="2000" dirty="0">
              <a:solidFill>
                <a:schemeClr val="bg1"/>
              </a:solidFill>
            </a:endParaRPr>
          </a:p>
        </p:txBody>
      </p:sp>
      <p:sp>
        <p:nvSpPr>
          <p:cNvPr id="33" name="TextBox 32">
            <a:extLst>
              <a:ext uri="{FF2B5EF4-FFF2-40B4-BE49-F238E27FC236}">
                <a16:creationId xmlns:a16="http://schemas.microsoft.com/office/drawing/2014/main" id="{4AE4C6D9-B7BB-4568-BA1A-F9DE24DE9D79}"/>
              </a:ext>
            </a:extLst>
          </p:cNvPr>
          <p:cNvSpPr txBox="1"/>
          <p:nvPr/>
        </p:nvSpPr>
        <p:spPr>
          <a:xfrm>
            <a:off x="7696200" y="5886390"/>
            <a:ext cx="549756" cy="400110"/>
          </a:xfrm>
          <a:prstGeom prst="rect">
            <a:avLst/>
          </a:prstGeom>
          <a:noFill/>
        </p:spPr>
        <p:txBody>
          <a:bodyPr wrap="square" rtlCol="0">
            <a:spAutoFit/>
          </a:bodyPr>
          <a:lstStyle/>
          <a:p>
            <a:r>
              <a:rPr lang="en-US" sz="2000" dirty="0">
                <a:solidFill>
                  <a:schemeClr val="bg1"/>
                </a:solidFill>
              </a:rPr>
              <a:t>11</a:t>
            </a:r>
            <a:endParaRPr lang="en-IN" sz="2000" dirty="0">
              <a:solidFill>
                <a:schemeClr val="bg1"/>
              </a:solidFill>
            </a:endParaRPr>
          </a:p>
        </p:txBody>
      </p:sp>
      <p:sp>
        <p:nvSpPr>
          <p:cNvPr id="34" name="TextBox 33">
            <a:extLst>
              <a:ext uri="{FF2B5EF4-FFF2-40B4-BE49-F238E27FC236}">
                <a16:creationId xmlns:a16="http://schemas.microsoft.com/office/drawing/2014/main" id="{60E827A4-8DD5-4E7E-A02A-3133DA5E3096}"/>
              </a:ext>
            </a:extLst>
          </p:cNvPr>
          <p:cNvSpPr txBox="1"/>
          <p:nvPr/>
        </p:nvSpPr>
        <p:spPr>
          <a:xfrm>
            <a:off x="426720" y="6286500"/>
            <a:ext cx="5684535"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ADDITIONAL QUESTION - 1,2</a:t>
            </a:r>
            <a:endParaRPr lang="en-IN" sz="2000" dirty="0">
              <a:solidFill>
                <a:schemeClr val="bg1"/>
              </a:solidFill>
            </a:endParaRPr>
          </a:p>
        </p:txBody>
      </p:sp>
      <p:sp>
        <p:nvSpPr>
          <p:cNvPr id="35" name="TextBox 34">
            <a:extLst>
              <a:ext uri="{FF2B5EF4-FFF2-40B4-BE49-F238E27FC236}">
                <a16:creationId xmlns:a16="http://schemas.microsoft.com/office/drawing/2014/main" id="{B09685E8-9B54-4D20-9E37-4EA2BB2E8EC1}"/>
              </a:ext>
            </a:extLst>
          </p:cNvPr>
          <p:cNvSpPr txBox="1"/>
          <p:nvPr/>
        </p:nvSpPr>
        <p:spPr>
          <a:xfrm>
            <a:off x="7708204" y="6362700"/>
            <a:ext cx="790311" cy="400110"/>
          </a:xfrm>
          <a:prstGeom prst="rect">
            <a:avLst/>
          </a:prstGeom>
          <a:noFill/>
        </p:spPr>
        <p:txBody>
          <a:bodyPr wrap="square" rtlCol="0">
            <a:spAutoFit/>
          </a:bodyPr>
          <a:lstStyle/>
          <a:p>
            <a:r>
              <a:rPr lang="en-US" sz="2000" dirty="0">
                <a:solidFill>
                  <a:schemeClr val="bg1"/>
                </a:solidFill>
              </a:rPr>
              <a:t>12-13</a:t>
            </a:r>
            <a:endParaRPr lang="en-IN" sz="2000" dirty="0">
              <a:solidFill>
                <a:schemeClr val="bg1"/>
              </a:solidFill>
            </a:endParaRPr>
          </a:p>
        </p:txBody>
      </p:sp>
      <p:sp>
        <p:nvSpPr>
          <p:cNvPr id="36" name="TextBox 35">
            <a:extLst>
              <a:ext uri="{FF2B5EF4-FFF2-40B4-BE49-F238E27FC236}">
                <a16:creationId xmlns:a16="http://schemas.microsoft.com/office/drawing/2014/main" id="{65EC12DC-325B-406E-8ED8-F7F3AF5AD611}"/>
              </a:ext>
            </a:extLst>
          </p:cNvPr>
          <p:cNvSpPr txBox="1"/>
          <p:nvPr/>
        </p:nvSpPr>
        <p:spPr>
          <a:xfrm>
            <a:off x="440884" y="6667500"/>
            <a:ext cx="4130039"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ADDITIONAL QUESTION - 3</a:t>
            </a:r>
            <a:endParaRPr lang="en-IN" sz="2000" dirty="0">
              <a:solidFill>
                <a:schemeClr val="bg1"/>
              </a:solidFill>
            </a:endParaRPr>
          </a:p>
        </p:txBody>
      </p:sp>
      <p:sp>
        <p:nvSpPr>
          <p:cNvPr id="37" name="TextBox 36">
            <a:extLst>
              <a:ext uri="{FF2B5EF4-FFF2-40B4-BE49-F238E27FC236}">
                <a16:creationId xmlns:a16="http://schemas.microsoft.com/office/drawing/2014/main" id="{8D9BD4B1-8F95-4281-B117-74D331352CB0}"/>
              </a:ext>
            </a:extLst>
          </p:cNvPr>
          <p:cNvSpPr txBox="1"/>
          <p:nvPr/>
        </p:nvSpPr>
        <p:spPr>
          <a:xfrm>
            <a:off x="7716938" y="6819900"/>
            <a:ext cx="1036319" cy="400110"/>
          </a:xfrm>
          <a:prstGeom prst="rect">
            <a:avLst/>
          </a:prstGeom>
          <a:noFill/>
        </p:spPr>
        <p:txBody>
          <a:bodyPr wrap="square" rtlCol="0">
            <a:spAutoFit/>
          </a:bodyPr>
          <a:lstStyle/>
          <a:p>
            <a:r>
              <a:rPr lang="en-US" sz="2000" dirty="0">
                <a:solidFill>
                  <a:schemeClr val="bg1"/>
                </a:solidFill>
              </a:rPr>
              <a:t>14</a:t>
            </a:r>
            <a:endParaRPr lang="en-IN" sz="2000" dirty="0">
              <a:solidFill>
                <a:schemeClr val="bg1"/>
              </a:solidFill>
            </a:endParaRPr>
          </a:p>
        </p:txBody>
      </p:sp>
      <p:sp>
        <p:nvSpPr>
          <p:cNvPr id="38" name="TextBox 37">
            <a:extLst>
              <a:ext uri="{FF2B5EF4-FFF2-40B4-BE49-F238E27FC236}">
                <a16:creationId xmlns:a16="http://schemas.microsoft.com/office/drawing/2014/main" id="{4870E996-0F50-48B7-86B1-BAD777D26DEE}"/>
              </a:ext>
            </a:extLst>
          </p:cNvPr>
          <p:cNvSpPr txBox="1"/>
          <p:nvPr/>
        </p:nvSpPr>
        <p:spPr>
          <a:xfrm>
            <a:off x="426720" y="7124700"/>
            <a:ext cx="3794758"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ADDITIONAL QUESTION - 4</a:t>
            </a:r>
            <a:endParaRPr lang="en-IN" sz="2000" dirty="0">
              <a:solidFill>
                <a:schemeClr val="bg1"/>
              </a:solidFill>
            </a:endParaRPr>
          </a:p>
        </p:txBody>
      </p:sp>
      <p:sp>
        <p:nvSpPr>
          <p:cNvPr id="39" name="TextBox 38">
            <a:extLst>
              <a:ext uri="{FF2B5EF4-FFF2-40B4-BE49-F238E27FC236}">
                <a16:creationId xmlns:a16="http://schemas.microsoft.com/office/drawing/2014/main" id="{48445649-FFD7-483C-B2EB-6C1F6C93E032}"/>
              </a:ext>
            </a:extLst>
          </p:cNvPr>
          <p:cNvSpPr txBox="1"/>
          <p:nvPr/>
        </p:nvSpPr>
        <p:spPr>
          <a:xfrm>
            <a:off x="7708204" y="7200900"/>
            <a:ext cx="716281" cy="400110"/>
          </a:xfrm>
          <a:prstGeom prst="rect">
            <a:avLst/>
          </a:prstGeom>
          <a:noFill/>
        </p:spPr>
        <p:txBody>
          <a:bodyPr wrap="square" rtlCol="0">
            <a:spAutoFit/>
          </a:bodyPr>
          <a:lstStyle/>
          <a:p>
            <a:r>
              <a:rPr lang="en-US" sz="2000" dirty="0">
                <a:solidFill>
                  <a:schemeClr val="bg1"/>
                </a:solidFill>
              </a:rPr>
              <a:t>15</a:t>
            </a:r>
            <a:endParaRPr lang="en-IN" sz="2000" dirty="0">
              <a:solidFill>
                <a:schemeClr val="bg1"/>
              </a:solidFill>
            </a:endParaRPr>
          </a:p>
        </p:txBody>
      </p:sp>
      <p:sp>
        <p:nvSpPr>
          <p:cNvPr id="40" name="TextBox 39">
            <a:extLst>
              <a:ext uri="{FF2B5EF4-FFF2-40B4-BE49-F238E27FC236}">
                <a16:creationId xmlns:a16="http://schemas.microsoft.com/office/drawing/2014/main" id="{B7DC46C8-80EE-4F76-B75F-7AEA33FB4783}"/>
              </a:ext>
            </a:extLst>
          </p:cNvPr>
          <p:cNvSpPr txBox="1"/>
          <p:nvPr/>
        </p:nvSpPr>
        <p:spPr>
          <a:xfrm>
            <a:off x="425644" y="7505700"/>
            <a:ext cx="4130039"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ADDITIONAL QUESTION - 5</a:t>
            </a:r>
            <a:endParaRPr lang="en-IN" sz="2000" dirty="0">
              <a:solidFill>
                <a:schemeClr val="bg1"/>
              </a:solidFill>
            </a:endParaRPr>
          </a:p>
        </p:txBody>
      </p:sp>
      <p:sp>
        <p:nvSpPr>
          <p:cNvPr id="41" name="TextBox 40">
            <a:extLst>
              <a:ext uri="{FF2B5EF4-FFF2-40B4-BE49-F238E27FC236}">
                <a16:creationId xmlns:a16="http://schemas.microsoft.com/office/drawing/2014/main" id="{6010CE1F-A3DD-4DF0-B1D5-67510CBB6619}"/>
              </a:ext>
            </a:extLst>
          </p:cNvPr>
          <p:cNvSpPr txBox="1"/>
          <p:nvPr/>
        </p:nvSpPr>
        <p:spPr>
          <a:xfrm>
            <a:off x="7696200" y="7581900"/>
            <a:ext cx="1217046" cy="400110"/>
          </a:xfrm>
          <a:prstGeom prst="rect">
            <a:avLst/>
          </a:prstGeom>
          <a:noFill/>
        </p:spPr>
        <p:txBody>
          <a:bodyPr wrap="square" rtlCol="0">
            <a:spAutoFit/>
          </a:bodyPr>
          <a:lstStyle/>
          <a:p>
            <a:r>
              <a:rPr lang="en-US" sz="2000" dirty="0">
                <a:solidFill>
                  <a:schemeClr val="bg1"/>
                </a:solidFill>
              </a:rPr>
              <a:t>16</a:t>
            </a:r>
            <a:endParaRPr lang="en-IN" sz="2000" dirty="0">
              <a:solidFill>
                <a:schemeClr val="bg1"/>
              </a:solidFill>
            </a:endParaRPr>
          </a:p>
        </p:txBody>
      </p:sp>
      <p:sp>
        <p:nvSpPr>
          <p:cNvPr id="42" name="TextBox 41">
            <a:extLst>
              <a:ext uri="{FF2B5EF4-FFF2-40B4-BE49-F238E27FC236}">
                <a16:creationId xmlns:a16="http://schemas.microsoft.com/office/drawing/2014/main" id="{3B504532-C151-4DAC-B9F3-15138B3C646A}"/>
              </a:ext>
            </a:extLst>
          </p:cNvPr>
          <p:cNvSpPr txBox="1"/>
          <p:nvPr/>
        </p:nvSpPr>
        <p:spPr>
          <a:xfrm>
            <a:off x="440884" y="7886700"/>
            <a:ext cx="3916681"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ADDITIONAL QUESTION - 6</a:t>
            </a:r>
            <a:endParaRPr lang="en-IN" sz="2000" dirty="0">
              <a:solidFill>
                <a:schemeClr val="bg1"/>
              </a:solidFill>
            </a:endParaRPr>
          </a:p>
        </p:txBody>
      </p:sp>
      <p:sp>
        <p:nvSpPr>
          <p:cNvPr id="43" name="TextBox 42">
            <a:extLst>
              <a:ext uri="{FF2B5EF4-FFF2-40B4-BE49-F238E27FC236}">
                <a16:creationId xmlns:a16="http://schemas.microsoft.com/office/drawing/2014/main" id="{787BAA0C-F688-49D5-8010-BB68E3288AE1}"/>
              </a:ext>
            </a:extLst>
          </p:cNvPr>
          <p:cNvSpPr txBox="1"/>
          <p:nvPr/>
        </p:nvSpPr>
        <p:spPr>
          <a:xfrm>
            <a:off x="7724526" y="7962900"/>
            <a:ext cx="1052637" cy="400110"/>
          </a:xfrm>
          <a:prstGeom prst="rect">
            <a:avLst/>
          </a:prstGeom>
          <a:noFill/>
        </p:spPr>
        <p:txBody>
          <a:bodyPr wrap="square" rtlCol="0">
            <a:spAutoFit/>
          </a:bodyPr>
          <a:lstStyle/>
          <a:p>
            <a:r>
              <a:rPr lang="en-US" sz="2000" dirty="0">
                <a:solidFill>
                  <a:schemeClr val="bg1"/>
                </a:solidFill>
              </a:rPr>
              <a:t>17</a:t>
            </a:r>
            <a:endParaRPr lang="en-IN" sz="2000" dirty="0">
              <a:solidFill>
                <a:schemeClr val="bg1"/>
              </a:solidFill>
            </a:endParaRPr>
          </a:p>
        </p:txBody>
      </p:sp>
      <p:sp>
        <p:nvSpPr>
          <p:cNvPr id="44" name="TextBox 43">
            <a:extLst>
              <a:ext uri="{FF2B5EF4-FFF2-40B4-BE49-F238E27FC236}">
                <a16:creationId xmlns:a16="http://schemas.microsoft.com/office/drawing/2014/main" id="{CCFD8D13-6A10-44F3-AA2F-6FE32AAD9B34}"/>
              </a:ext>
            </a:extLst>
          </p:cNvPr>
          <p:cNvSpPr txBox="1"/>
          <p:nvPr/>
        </p:nvSpPr>
        <p:spPr>
          <a:xfrm>
            <a:off x="426720" y="8267700"/>
            <a:ext cx="5684535"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ADDITIONAL QUESTION - 7</a:t>
            </a:r>
            <a:endParaRPr lang="en-IN" sz="2000" dirty="0">
              <a:solidFill>
                <a:schemeClr val="bg1"/>
              </a:solidFill>
            </a:endParaRPr>
          </a:p>
        </p:txBody>
      </p:sp>
      <p:sp>
        <p:nvSpPr>
          <p:cNvPr id="45" name="TextBox 44">
            <a:extLst>
              <a:ext uri="{FF2B5EF4-FFF2-40B4-BE49-F238E27FC236}">
                <a16:creationId xmlns:a16="http://schemas.microsoft.com/office/drawing/2014/main" id="{A9D0F1A0-9F3E-4E22-87F4-18518B9C4B35}"/>
              </a:ext>
            </a:extLst>
          </p:cNvPr>
          <p:cNvSpPr txBox="1"/>
          <p:nvPr/>
        </p:nvSpPr>
        <p:spPr>
          <a:xfrm>
            <a:off x="7696200" y="8343900"/>
            <a:ext cx="1584960" cy="400110"/>
          </a:xfrm>
          <a:prstGeom prst="rect">
            <a:avLst/>
          </a:prstGeom>
          <a:noFill/>
        </p:spPr>
        <p:txBody>
          <a:bodyPr wrap="square" rtlCol="0">
            <a:spAutoFit/>
          </a:bodyPr>
          <a:lstStyle/>
          <a:p>
            <a:r>
              <a:rPr lang="en-US" sz="2000" dirty="0">
                <a:solidFill>
                  <a:schemeClr val="bg1"/>
                </a:solidFill>
              </a:rPr>
              <a:t>18</a:t>
            </a:r>
            <a:endParaRPr lang="en-IN" sz="2000" dirty="0">
              <a:solidFill>
                <a:schemeClr val="bg1"/>
              </a:solidFill>
            </a:endParaRPr>
          </a:p>
        </p:txBody>
      </p:sp>
      <p:sp>
        <p:nvSpPr>
          <p:cNvPr id="46" name="TextBox 45">
            <a:extLst>
              <a:ext uri="{FF2B5EF4-FFF2-40B4-BE49-F238E27FC236}">
                <a16:creationId xmlns:a16="http://schemas.microsoft.com/office/drawing/2014/main" id="{AB0A1B72-3856-4842-81D1-C99344753876}"/>
              </a:ext>
            </a:extLst>
          </p:cNvPr>
          <p:cNvSpPr txBox="1"/>
          <p:nvPr/>
        </p:nvSpPr>
        <p:spPr>
          <a:xfrm>
            <a:off x="425644" y="8648700"/>
            <a:ext cx="4160519"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ADDITIONAL QUESTION - 8</a:t>
            </a:r>
            <a:endParaRPr lang="en-IN" sz="2000" dirty="0">
              <a:solidFill>
                <a:schemeClr val="bg1"/>
              </a:solidFill>
            </a:endParaRPr>
          </a:p>
        </p:txBody>
      </p:sp>
      <p:sp>
        <p:nvSpPr>
          <p:cNvPr id="47" name="TextBox 46">
            <a:extLst>
              <a:ext uri="{FF2B5EF4-FFF2-40B4-BE49-F238E27FC236}">
                <a16:creationId xmlns:a16="http://schemas.microsoft.com/office/drawing/2014/main" id="{BEA2505A-97F1-4D1F-BF54-CE1DFA2A19CB}"/>
              </a:ext>
            </a:extLst>
          </p:cNvPr>
          <p:cNvSpPr txBox="1"/>
          <p:nvPr/>
        </p:nvSpPr>
        <p:spPr>
          <a:xfrm>
            <a:off x="7666010" y="8724900"/>
            <a:ext cx="1353627" cy="400110"/>
          </a:xfrm>
          <a:prstGeom prst="rect">
            <a:avLst/>
          </a:prstGeom>
          <a:noFill/>
        </p:spPr>
        <p:txBody>
          <a:bodyPr wrap="square" rtlCol="0">
            <a:spAutoFit/>
          </a:bodyPr>
          <a:lstStyle/>
          <a:p>
            <a:r>
              <a:rPr lang="en-US" sz="2000" dirty="0">
                <a:solidFill>
                  <a:schemeClr val="bg1"/>
                </a:solidFill>
              </a:rPr>
              <a:t>19-20</a:t>
            </a:r>
            <a:endParaRPr lang="en-IN" sz="2000" dirty="0">
              <a:solidFill>
                <a:schemeClr val="bg1"/>
              </a:solidFill>
            </a:endParaRPr>
          </a:p>
        </p:txBody>
      </p:sp>
      <p:sp>
        <p:nvSpPr>
          <p:cNvPr id="48" name="TextBox 47">
            <a:extLst>
              <a:ext uri="{FF2B5EF4-FFF2-40B4-BE49-F238E27FC236}">
                <a16:creationId xmlns:a16="http://schemas.microsoft.com/office/drawing/2014/main" id="{1AC66B6D-0DD0-4D85-B7C4-8EB6F1C692EB}"/>
              </a:ext>
            </a:extLst>
          </p:cNvPr>
          <p:cNvSpPr txBox="1"/>
          <p:nvPr/>
        </p:nvSpPr>
        <p:spPr>
          <a:xfrm>
            <a:off x="425644" y="9029700"/>
            <a:ext cx="3747965"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ADDITIONAL QUESTION - 9</a:t>
            </a:r>
            <a:endParaRPr lang="en-IN" sz="2000" dirty="0">
              <a:solidFill>
                <a:schemeClr val="bg1"/>
              </a:solidFill>
            </a:endParaRPr>
          </a:p>
        </p:txBody>
      </p:sp>
      <p:sp>
        <p:nvSpPr>
          <p:cNvPr id="49" name="TextBox 48">
            <a:extLst>
              <a:ext uri="{FF2B5EF4-FFF2-40B4-BE49-F238E27FC236}">
                <a16:creationId xmlns:a16="http://schemas.microsoft.com/office/drawing/2014/main" id="{A6D46043-61B1-4984-B859-7958BACDD6AC}"/>
              </a:ext>
            </a:extLst>
          </p:cNvPr>
          <p:cNvSpPr txBox="1"/>
          <p:nvPr/>
        </p:nvSpPr>
        <p:spPr>
          <a:xfrm>
            <a:off x="7681053" y="9105900"/>
            <a:ext cx="1072204" cy="400110"/>
          </a:xfrm>
          <a:prstGeom prst="rect">
            <a:avLst/>
          </a:prstGeom>
          <a:noFill/>
        </p:spPr>
        <p:txBody>
          <a:bodyPr wrap="square" rtlCol="0">
            <a:spAutoFit/>
          </a:bodyPr>
          <a:lstStyle/>
          <a:p>
            <a:r>
              <a:rPr lang="en-US" sz="2000" dirty="0">
                <a:solidFill>
                  <a:schemeClr val="bg1"/>
                </a:solidFill>
              </a:rPr>
              <a:t>21-22</a:t>
            </a:r>
            <a:endParaRPr lang="en-IN" sz="2000" dirty="0">
              <a:solidFill>
                <a:schemeClr val="bg1"/>
              </a:solidFill>
            </a:endParaRPr>
          </a:p>
        </p:txBody>
      </p:sp>
      <p:sp>
        <p:nvSpPr>
          <p:cNvPr id="50" name="TextBox 49">
            <a:extLst>
              <a:ext uri="{FF2B5EF4-FFF2-40B4-BE49-F238E27FC236}">
                <a16:creationId xmlns:a16="http://schemas.microsoft.com/office/drawing/2014/main" id="{249E7E40-CB66-4AD3-9B9F-FF1EC92956E9}"/>
              </a:ext>
            </a:extLst>
          </p:cNvPr>
          <p:cNvSpPr txBox="1"/>
          <p:nvPr/>
        </p:nvSpPr>
        <p:spPr>
          <a:xfrm>
            <a:off x="425644" y="9410700"/>
            <a:ext cx="4389119"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ADDITIONAL QUESTION - 10</a:t>
            </a:r>
            <a:endParaRPr lang="en-IN" sz="2000" dirty="0">
              <a:solidFill>
                <a:schemeClr val="bg1"/>
              </a:solidFill>
            </a:endParaRPr>
          </a:p>
        </p:txBody>
      </p:sp>
      <p:sp>
        <p:nvSpPr>
          <p:cNvPr id="51" name="TextBox 50">
            <a:extLst>
              <a:ext uri="{FF2B5EF4-FFF2-40B4-BE49-F238E27FC236}">
                <a16:creationId xmlns:a16="http://schemas.microsoft.com/office/drawing/2014/main" id="{2C3E5C53-BA93-482E-9EBE-B74CEDB5402B}"/>
              </a:ext>
            </a:extLst>
          </p:cNvPr>
          <p:cNvSpPr txBox="1"/>
          <p:nvPr/>
        </p:nvSpPr>
        <p:spPr>
          <a:xfrm>
            <a:off x="7696200" y="9410700"/>
            <a:ext cx="783012" cy="400110"/>
          </a:xfrm>
          <a:prstGeom prst="rect">
            <a:avLst/>
          </a:prstGeom>
          <a:noFill/>
        </p:spPr>
        <p:txBody>
          <a:bodyPr wrap="square" rtlCol="0">
            <a:spAutoFit/>
          </a:bodyPr>
          <a:lstStyle/>
          <a:p>
            <a:r>
              <a:rPr lang="en-US" sz="2000" dirty="0">
                <a:solidFill>
                  <a:schemeClr val="bg1"/>
                </a:solidFill>
              </a:rPr>
              <a:t>23</a:t>
            </a:r>
            <a:endParaRPr lang="en-IN" sz="2000" dirty="0">
              <a:solidFill>
                <a:schemeClr val="bg1"/>
              </a:solidFill>
            </a:endParaRPr>
          </a:p>
        </p:txBody>
      </p:sp>
      <p:sp>
        <p:nvSpPr>
          <p:cNvPr id="52" name="TextBox 51">
            <a:extLst>
              <a:ext uri="{FF2B5EF4-FFF2-40B4-BE49-F238E27FC236}">
                <a16:creationId xmlns:a16="http://schemas.microsoft.com/office/drawing/2014/main" id="{29DF8C4D-BA3B-4D52-9F81-DCF5D9230399}"/>
              </a:ext>
            </a:extLst>
          </p:cNvPr>
          <p:cNvSpPr txBox="1"/>
          <p:nvPr/>
        </p:nvSpPr>
        <p:spPr>
          <a:xfrm>
            <a:off x="425644" y="9791700"/>
            <a:ext cx="2956559" cy="400110"/>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chemeClr val="bg1"/>
                </a:solidFill>
              </a:rPr>
              <a:t>CONCLUSION</a:t>
            </a:r>
            <a:endParaRPr lang="en-IN" sz="2000" dirty="0">
              <a:solidFill>
                <a:schemeClr val="bg1"/>
              </a:solidFill>
            </a:endParaRPr>
          </a:p>
        </p:txBody>
      </p:sp>
      <p:sp>
        <p:nvSpPr>
          <p:cNvPr id="53" name="TextBox 52">
            <a:extLst>
              <a:ext uri="{FF2B5EF4-FFF2-40B4-BE49-F238E27FC236}">
                <a16:creationId xmlns:a16="http://schemas.microsoft.com/office/drawing/2014/main" id="{677D5311-979A-40B0-9018-D8BD3021DEB5}"/>
              </a:ext>
            </a:extLst>
          </p:cNvPr>
          <p:cNvSpPr txBox="1"/>
          <p:nvPr/>
        </p:nvSpPr>
        <p:spPr>
          <a:xfrm>
            <a:off x="7696200" y="9715500"/>
            <a:ext cx="1568645" cy="400110"/>
          </a:xfrm>
          <a:prstGeom prst="rect">
            <a:avLst/>
          </a:prstGeom>
          <a:noFill/>
        </p:spPr>
        <p:txBody>
          <a:bodyPr wrap="square" rtlCol="0">
            <a:spAutoFit/>
          </a:bodyPr>
          <a:lstStyle/>
          <a:p>
            <a:r>
              <a:rPr lang="en-US" sz="2000" dirty="0">
                <a:solidFill>
                  <a:schemeClr val="bg1"/>
                </a:solidFill>
              </a:rPr>
              <a:t>24</a:t>
            </a:r>
            <a:endParaRPr lang="en-IN" sz="2000" dirty="0">
              <a:solidFill>
                <a:schemeClr val="bg1"/>
              </a:solidFill>
            </a:endParaRPr>
          </a:p>
        </p:txBody>
      </p:sp>
      <p:sp>
        <p:nvSpPr>
          <p:cNvPr id="54" name="TextBox 53">
            <a:extLst>
              <a:ext uri="{FF2B5EF4-FFF2-40B4-BE49-F238E27FC236}">
                <a16:creationId xmlns:a16="http://schemas.microsoft.com/office/drawing/2014/main" id="{341BA661-A8D7-46E2-B0B1-26E79D1BFD9E}"/>
              </a:ext>
            </a:extLst>
          </p:cNvPr>
          <p:cNvSpPr txBox="1"/>
          <p:nvPr/>
        </p:nvSpPr>
        <p:spPr>
          <a:xfrm>
            <a:off x="17438427" y="9437757"/>
            <a:ext cx="944881" cy="707886"/>
          </a:xfrm>
          <a:prstGeom prst="rect">
            <a:avLst/>
          </a:prstGeom>
          <a:noFill/>
        </p:spPr>
        <p:txBody>
          <a:bodyPr wrap="square" rtlCol="0">
            <a:spAutoFit/>
          </a:bodyPr>
          <a:lstStyle/>
          <a:p>
            <a:r>
              <a:rPr lang="en-US" sz="4000" dirty="0">
                <a:solidFill>
                  <a:schemeClr val="bg1"/>
                </a:solidFill>
              </a:rPr>
              <a:t>2</a:t>
            </a:r>
            <a:endParaRPr lang="en-IN" sz="40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A0CCC2-CCE8-48A7-A074-B62076CEE1A8}"/>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3" name="Rectangle 2">
            <a:extLst>
              <a:ext uri="{FF2B5EF4-FFF2-40B4-BE49-F238E27FC236}">
                <a16:creationId xmlns:a16="http://schemas.microsoft.com/office/drawing/2014/main" id="{6C7754FC-9C14-4A51-9C19-168DC66FB921}"/>
              </a:ext>
            </a:extLst>
          </p:cNvPr>
          <p:cNvSpPr/>
          <p:nvPr/>
        </p:nvSpPr>
        <p:spPr>
          <a:xfrm>
            <a:off x="8839200" y="1905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4" name="Picture 3">
            <a:extLst>
              <a:ext uri="{FF2B5EF4-FFF2-40B4-BE49-F238E27FC236}">
                <a16:creationId xmlns:a16="http://schemas.microsoft.com/office/drawing/2014/main" id="{C1B910F6-428F-45DB-B5FE-F543F02AF947}"/>
              </a:ext>
            </a:extLst>
          </p:cNvPr>
          <p:cNvPicPr>
            <a:picLocks noChangeAspect="1"/>
          </p:cNvPicPr>
          <p:nvPr/>
        </p:nvPicPr>
        <p:blipFill>
          <a:blip r:embed="rId2"/>
          <a:stretch>
            <a:fillRect/>
          </a:stretch>
        </p:blipFill>
        <p:spPr>
          <a:xfrm>
            <a:off x="5791199" y="190500"/>
            <a:ext cx="5852161" cy="990600"/>
          </a:xfrm>
          <a:prstGeom prst="rect">
            <a:avLst/>
          </a:prstGeom>
        </p:spPr>
      </p:pic>
      <p:pic>
        <p:nvPicPr>
          <p:cNvPr id="6" name="Picture 5">
            <a:extLst>
              <a:ext uri="{FF2B5EF4-FFF2-40B4-BE49-F238E27FC236}">
                <a16:creationId xmlns:a16="http://schemas.microsoft.com/office/drawing/2014/main" id="{3A2C9110-A658-4A74-9743-CA3689C33720}"/>
              </a:ext>
            </a:extLst>
          </p:cNvPr>
          <p:cNvPicPr>
            <a:picLocks noChangeAspect="1"/>
          </p:cNvPicPr>
          <p:nvPr/>
        </p:nvPicPr>
        <p:blipFill>
          <a:blip r:embed="rId3"/>
          <a:stretch>
            <a:fillRect/>
          </a:stretch>
        </p:blipFill>
        <p:spPr>
          <a:xfrm>
            <a:off x="423862" y="1854200"/>
            <a:ext cx="17440275" cy="7937500"/>
          </a:xfrm>
          <a:prstGeom prst="rect">
            <a:avLst/>
          </a:prstGeom>
        </p:spPr>
      </p:pic>
      <p:sp>
        <p:nvSpPr>
          <p:cNvPr id="8" name="TextBox 7">
            <a:extLst>
              <a:ext uri="{FF2B5EF4-FFF2-40B4-BE49-F238E27FC236}">
                <a16:creationId xmlns:a16="http://schemas.microsoft.com/office/drawing/2014/main" id="{1759361D-CCDC-4CE6-BA68-13835680DA88}"/>
              </a:ext>
            </a:extLst>
          </p:cNvPr>
          <p:cNvSpPr txBox="1"/>
          <p:nvPr/>
        </p:nvSpPr>
        <p:spPr>
          <a:xfrm>
            <a:off x="4617027" y="4983079"/>
            <a:ext cx="9234054" cy="369332"/>
          </a:xfrm>
          <a:prstGeom prst="rect">
            <a:avLst/>
          </a:prstGeom>
          <a:noFill/>
        </p:spPr>
        <p:txBody>
          <a:bodyPr wrap="square">
            <a:spAutoFit/>
          </a:bodyPr>
          <a:lstStyle/>
          <a:p>
            <a:r>
              <a:rPr lang="en-US" sz="1800" dirty="0">
                <a:solidFill>
                  <a:schemeClr val="bg1"/>
                </a:solidFill>
              </a:rPr>
              <a:t>ADDITIONAL QUESTION-8</a:t>
            </a:r>
            <a:endParaRPr lang="en-IN" sz="1800" dirty="0">
              <a:solidFill>
                <a:schemeClr val="bg1"/>
              </a:solidFill>
            </a:endParaRPr>
          </a:p>
        </p:txBody>
      </p:sp>
      <p:sp>
        <p:nvSpPr>
          <p:cNvPr id="10" name="TextBox 9">
            <a:extLst>
              <a:ext uri="{FF2B5EF4-FFF2-40B4-BE49-F238E27FC236}">
                <a16:creationId xmlns:a16="http://schemas.microsoft.com/office/drawing/2014/main" id="{0CA0ED19-90E3-485F-873F-9DEDC58E900A}"/>
              </a:ext>
            </a:extLst>
          </p:cNvPr>
          <p:cNvSpPr txBox="1"/>
          <p:nvPr/>
        </p:nvSpPr>
        <p:spPr>
          <a:xfrm>
            <a:off x="838200" y="1234559"/>
            <a:ext cx="9234054" cy="461665"/>
          </a:xfrm>
          <a:prstGeom prst="rect">
            <a:avLst/>
          </a:prstGeom>
          <a:noFill/>
        </p:spPr>
        <p:txBody>
          <a:bodyPr wrap="square">
            <a:spAutoFit/>
          </a:bodyPr>
          <a:lstStyle/>
          <a:p>
            <a:r>
              <a:rPr lang="en-US" sz="2400" dirty="0">
                <a:solidFill>
                  <a:schemeClr val="bg1"/>
                </a:solidFill>
              </a:rPr>
              <a:t>ADDITIONAL QUESTION-8 ( OUTPUT )</a:t>
            </a:r>
            <a:endParaRPr lang="en-IN" sz="2400" dirty="0">
              <a:solidFill>
                <a:schemeClr val="bg1"/>
              </a:solidFill>
            </a:endParaRPr>
          </a:p>
        </p:txBody>
      </p:sp>
      <p:sp>
        <p:nvSpPr>
          <p:cNvPr id="11" name="Rectangle 10">
            <a:extLst>
              <a:ext uri="{FF2B5EF4-FFF2-40B4-BE49-F238E27FC236}">
                <a16:creationId xmlns:a16="http://schemas.microsoft.com/office/drawing/2014/main" id="{A265F285-08B3-4017-A599-27D6BEB9616B}"/>
              </a:ext>
            </a:extLst>
          </p:cNvPr>
          <p:cNvSpPr/>
          <p:nvPr/>
        </p:nvSpPr>
        <p:spPr>
          <a:xfrm>
            <a:off x="838200" y="1234559"/>
            <a:ext cx="4800600" cy="461665"/>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
        <p:nvSpPr>
          <p:cNvPr id="12" name="TextBox 11">
            <a:extLst>
              <a:ext uri="{FF2B5EF4-FFF2-40B4-BE49-F238E27FC236}">
                <a16:creationId xmlns:a16="http://schemas.microsoft.com/office/drawing/2014/main" id="{6B911167-CE2B-417C-A5EE-AC90BFC10F83}"/>
              </a:ext>
            </a:extLst>
          </p:cNvPr>
          <p:cNvSpPr txBox="1"/>
          <p:nvPr/>
        </p:nvSpPr>
        <p:spPr>
          <a:xfrm>
            <a:off x="17373600" y="9675882"/>
            <a:ext cx="1828800" cy="707886"/>
          </a:xfrm>
          <a:prstGeom prst="rect">
            <a:avLst/>
          </a:prstGeom>
          <a:noFill/>
        </p:spPr>
        <p:txBody>
          <a:bodyPr wrap="square" rtlCol="0">
            <a:spAutoFit/>
          </a:bodyPr>
          <a:lstStyle/>
          <a:p>
            <a:r>
              <a:rPr lang="en-US" sz="4000" dirty="0"/>
              <a:t>20</a:t>
            </a:r>
            <a:endParaRPr lang="en-IN" sz="4000" dirty="0"/>
          </a:p>
        </p:txBody>
      </p:sp>
    </p:spTree>
    <p:extLst>
      <p:ext uri="{BB962C8B-B14F-4D97-AF65-F5344CB8AC3E}">
        <p14:creationId xmlns:p14="http://schemas.microsoft.com/office/powerpoint/2010/main" val="12870744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C156984B-42B5-4C7C-9BE5-E5BFF475AC6E}"/>
              </a:ext>
            </a:extLst>
          </p:cNvPr>
          <p:cNvSpPr/>
          <p:nvPr/>
        </p:nvSpPr>
        <p:spPr>
          <a:xfrm>
            <a:off x="8839200" y="1905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0" name="Picture 9">
            <a:extLst>
              <a:ext uri="{FF2B5EF4-FFF2-40B4-BE49-F238E27FC236}">
                <a16:creationId xmlns:a16="http://schemas.microsoft.com/office/drawing/2014/main" id="{BAEFE4A2-AB69-4417-8B7A-4E2C3F117BBA}"/>
              </a:ext>
            </a:extLst>
          </p:cNvPr>
          <p:cNvPicPr>
            <a:picLocks noChangeAspect="1"/>
          </p:cNvPicPr>
          <p:nvPr/>
        </p:nvPicPr>
        <p:blipFill>
          <a:blip r:embed="rId2"/>
          <a:stretch>
            <a:fillRect/>
          </a:stretch>
        </p:blipFill>
        <p:spPr>
          <a:xfrm>
            <a:off x="5791199" y="190500"/>
            <a:ext cx="5852161" cy="990600"/>
          </a:xfrm>
          <a:prstGeom prst="rect">
            <a:avLst/>
          </a:prstGeom>
        </p:spPr>
      </p:pic>
      <p:sp>
        <p:nvSpPr>
          <p:cNvPr id="11" name="TextBox 10">
            <a:extLst>
              <a:ext uri="{FF2B5EF4-FFF2-40B4-BE49-F238E27FC236}">
                <a16:creationId xmlns:a16="http://schemas.microsoft.com/office/drawing/2014/main" id="{2B07E6E2-52AA-4ACB-9831-CEEDE59ADB68}"/>
              </a:ext>
            </a:extLst>
          </p:cNvPr>
          <p:cNvSpPr txBox="1"/>
          <p:nvPr/>
        </p:nvSpPr>
        <p:spPr>
          <a:xfrm>
            <a:off x="990600" y="1333500"/>
            <a:ext cx="4617719" cy="584775"/>
          </a:xfrm>
          <a:prstGeom prst="rect">
            <a:avLst/>
          </a:prstGeom>
          <a:noFill/>
        </p:spPr>
        <p:txBody>
          <a:bodyPr wrap="square" rtlCol="0">
            <a:spAutoFit/>
          </a:bodyPr>
          <a:lstStyle/>
          <a:p>
            <a:r>
              <a:rPr lang="en-US" sz="2800" dirty="0">
                <a:solidFill>
                  <a:schemeClr val="bg1"/>
                </a:solidFill>
              </a:rPr>
              <a:t>ADDITIONAL</a:t>
            </a:r>
            <a:r>
              <a:rPr lang="en-US" sz="3200" dirty="0">
                <a:solidFill>
                  <a:schemeClr val="bg1"/>
                </a:solidFill>
              </a:rPr>
              <a:t> QUESTION-9</a:t>
            </a:r>
            <a:endParaRPr lang="en-IN" sz="3200" dirty="0">
              <a:solidFill>
                <a:schemeClr val="bg1"/>
              </a:solidFill>
            </a:endParaRPr>
          </a:p>
        </p:txBody>
      </p:sp>
      <p:sp>
        <p:nvSpPr>
          <p:cNvPr id="13" name="TextBox 12">
            <a:extLst>
              <a:ext uri="{FF2B5EF4-FFF2-40B4-BE49-F238E27FC236}">
                <a16:creationId xmlns:a16="http://schemas.microsoft.com/office/drawing/2014/main" id="{EC97DA18-B234-402D-8AE4-A5E6F1C75A10}"/>
              </a:ext>
            </a:extLst>
          </p:cNvPr>
          <p:cNvSpPr txBox="1"/>
          <p:nvPr/>
        </p:nvSpPr>
        <p:spPr>
          <a:xfrm>
            <a:off x="685800" y="2202873"/>
            <a:ext cx="7391400" cy="1219200"/>
          </a:xfrm>
          <a:prstGeom prst="rect">
            <a:avLst/>
          </a:prstGeom>
          <a:noFill/>
        </p:spPr>
        <p:txBody>
          <a:bodyPr wrap="square">
            <a:spAutoFit/>
          </a:bodyPr>
          <a:lstStyle/>
          <a:p>
            <a:r>
              <a:rPr lang="en-US" sz="2400" dirty="0">
                <a:solidFill>
                  <a:schemeClr val="bg1"/>
                </a:solidFill>
              </a:rPr>
              <a:t>Write a query to fetch the total runs scored for each venue and order it in the descending order of total runs scored. </a:t>
            </a:r>
            <a:endParaRPr lang="en-IN" sz="2400" dirty="0">
              <a:solidFill>
                <a:schemeClr val="bg1"/>
              </a:solidFill>
            </a:endParaRPr>
          </a:p>
        </p:txBody>
      </p:sp>
      <p:sp>
        <p:nvSpPr>
          <p:cNvPr id="14" name="Rectangle 13">
            <a:extLst>
              <a:ext uri="{FF2B5EF4-FFF2-40B4-BE49-F238E27FC236}">
                <a16:creationId xmlns:a16="http://schemas.microsoft.com/office/drawing/2014/main" id="{7342DAFF-0492-4EC8-A3D7-051EBA23A0F1}"/>
              </a:ext>
            </a:extLst>
          </p:cNvPr>
          <p:cNvSpPr/>
          <p:nvPr/>
        </p:nvSpPr>
        <p:spPr>
          <a:xfrm>
            <a:off x="609600" y="2095500"/>
            <a:ext cx="7467600" cy="13716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5" name="Picture 14">
            <a:extLst>
              <a:ext uri="{FF2B5EF4-FFF2-40B4-BE49-F238E27FC236}">
                <a16:creationId xmlns:a16="http://schemas.microsoft.com/office/drawing/2014/main" id="{1038E20D-763F-42F8-858F-B6CE537D4EA5}"/>
              </a:ext>
            </a:extLst>
          </p:cNvPr>
          <p:cNvPicPr>
            <a:picLocks noChangeAspect="1"/>
          </p:cNvPicPr>
          <p:nvPr/>
        </p:nvPicPr>
        <p:blipFill>
          <a:blip r:embed="rId3"/>
          <a:stretch>
            <a:fillRect/>
          </a:stretch>
        </p:blipFill>
        <p:spPr>
          <a:xfrm>
            <a:off x="2730639" y="4296655"/>
            <a:ext cx="3225521" cy="1371600"/>
          </a:xfrm>
          <a:prstGeom prst="rect">
            <a:avLst/>
          </a:prstGeom>
        </p:spPr>
      </p:pic>
      <p:pic>
        <p:nvPicPr>
          <p:cNvPr id="17" name="Picture 16">
            <a:extLst>
              <a:ext uri="{FF2B5EF4-FFF2-40B4-BE49-F238E27FC236}">
                <a16:creationId xmlns:a16="http://schemas.microsoft.com/office/drawing/2014/main" id="{08F83682-3E8D-4142-BE89-046C9C2BD127}"/>
              </a:ext>
            </a:extLst>
          </p:cNvPr>
          <p:cNvPicPr>
            <a:picLocks noChangeAspect="1"/>
          </p:cNvPicPr>
          <p:nvPr/>
        </p:nvPicPr>
        <p:blipFill>
          <a:blip r:embed="rId4"/>
          <a:stretch>
            <a:fillRect/>
          </a:stretch>
        </p:blipFill>
        <p:spPr>
          <a:xfrm>
            <a:off x="690434" y="6407756"/>
            <a:ext cx="7313602" cy="2480424"/>
          </a:xfrm>
          <a:prstGeom prst="rect">
            <a:avLst/>
          </a:prstGeom>
        </p:spPr>
      </p:pic>
      <p:pic>
        <p:nvPicPr>
          <p:cNvPr id="19" name="Picture 18">
            <a:extLst>
              <a:ext uri="{FF2B5EF4-FFF2-40B4-BE49-F238E27FC236}">
                <a16:creationId xmlns:a16="http://schemas.microsoft.com/office/drawing/2014/main" id="{E00F6D7F-1206-4B9A-8E04-B0CD41115350}"/>
              </a:ext>
            </a:extLst>
          </p:cNvPr>
          <p:cNvPicPr>
            <a:picLocks noChangeAspect="1"/>
          </p:cNvPicPr>
          <p:nvPr/>
        </p:nvPicPr>
        <p:blipFill>
          <a:blip r:embed="rId5"/>
          <a:stretch>
            <a:fillRect/>
          </a:stretch>
        </p:blipFill>
        <p:spPr>
          <a:xfrm>
            <a:off x="10439400" y="1124222"/>
            <a:ext cx="6778096" cy="8972278"/>
          </a:xfrm>
          <a:prstGeom prst="rect">
            <a:avLst/>
          </a:prstGeom>
        </p:spPr>
      </p:pic>
      <p:sp>
        <p:nvSpPr>
          <p:cNvPr id="6" name="Slide Number Placeholder 5">
            <a:extLst>
              <a:ext uri="{FF2B5EF4-FFF2-40B4-BE49-F238E27FC236}">
                <a16:creationId xmlns:a16="http://schemas.microsoft.com/office/drawing/2014/main" id="{541FEEED-C816-4732-BC4A-06DA59C26930}"/>
              </a:ext>
            </a:extLst>
          </p:cNvPr>
          <p:cNvSpPr>
            <a:spLocks noGrp="1"/>
          </p:cNvSpPr>
          <p:nvPr>
            <p:ph type="sldNum" sz="quarter" idx="12"/>
          </p:nvPr>
        </p:nvSpPr>
        <p:spPr>
          <a:xfrm>
            <a:off x="15809887" y="9784008"/>
            <a:ext cx="2133600" cy="365125"/>
          </a:xfrm>
        </p:spPr>
        <p:txBody>
          <a:bodyPr/>
          <a:lstStyle/>
          <a:p>
            <a:fld id="{B6F15528-21DE-4FAA-801E-634DDDAF4B2B}" type="slidenum">
              <a:rPr lang="en-US" sz="4000" smtClean="0">
                <a:solidFill>
                  <a:schemeClr val="tx1"/>
                </a:solidFill>
              </a:rPr>
              <a:pPr/>
              <a:t>21</a:t>
            </a:fld>
            <a:endParaRPr lang="en-US" sz="4000" dirty="0">
              <a:solidFill>
                <a:schemeClr val="tx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4B37258E-F2D6-41DD-9F82-2074C7DE818A}"/>
              </a:ext>
            </a:extLst>
          </p:cNvPr>
          <p:cNvSpPr/>
          <p:nvPr/>
        </p:nvSpPr>
        <p:spPr>
          <a:xfrm>
            <a:off x="8839200" y="1905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0" name="Picture 9">
            <a:extLst>
              <a:ext uri="{FF2B5EF4-FFF2-40B4-BE49-F238E27FC236}">
                <a16:creationId xmlns:a16="http://schemas.microsoft.com/office/drawing/2014/main" id="{CDF28189-038D-4375-A218-B27830B98D81}"/>
              </a:ext>
            </a:extLst>
          </p:cNvPr>
          <p:cNvPicPr>
            <a:picLocks noChangeAspect="1"/>
          </p:cNvPicPr>
          <p:nvPr/>
        </p:nvPicPr>
        <p:blipFill>
          <a:blip r:embed="rId2"/>
          <a:stretch>
            <a:fillRect/>
          </a:stretch>
        </p:blipFill>
        <p:spPr>
          <a:xfrm>
            <a:off x="5791199" y="190500"/>
            <a:ext cx="5852161" cy="990600"/>
          </a:xfrm>
          <a:prstGeom prst="rect">
            <a:avLst/>
          </a:prstGeom>
        </p:spPr>
      </p:pic>
      <p:sp>
        <p:nvSpPr>
          <p:cNvPr id="11" name="TextBox 10">
            <a:extLst>
              <a:ext uri="{FF2B5EF4-FFF2-40B4-BE49-F238E27FC236}">
                <a16:creationId xmlns:a16="http://schemas.microsoft.com/office/drawing/2014/main" id="{652A8DCB-81E6-4E0C-B806-84061F9FF99E}"/>
              </a:ext>
            </a:extLst>
          </p:cNvPr>
          <p:cNvSpPr txBox="1"/>
          <p:nvPr/>
        </p:nvSpPr>
        <p:spPr>
          <a:xfrm>
            <a:off x="1253836" y="1015606"/>
            <a:ext cx="7162800" cy="523220"/>
          </a:xfrm>
          <a:prstGeom prst="rect">
            <a:avLst/>
          </a:prstGeom>
          <a:noFill/>
        </p:spPr>
        <p:txBody>
          <a:bodyPr wrap="square" rtlCol="0">
            <a:spAutoFit/>
          </a:bodyPr>
          <a:lstStyle/>
          <a:p>
            <a:r>
              <a:rPr lang="en-US" sz="2800" dirty="0">
                <a:solidFill>
                  <a:schemeClr val="bg1"/>
                </a:solidFill>
              </a:rPr>
              <a:t>ADDITIONAL QUESTION-9 (OUTPUT)</a:t>
            </a:r>
            <a:endParaRPr lang="en-IN" sz="2800" dirty="0">
              <a:solidFill>
                <a:schemeClr val="bg1"/>
              </a:solidFill>
            </a:endParaRPr>
          </a:p>
        </p:txBody>
      </p:sp>
      <p:sp>
        <p:nvSpPr>
          <p:cNvPr id="12" name="Rectangle 11">
            <a:extLst>
              <a:ext uri="{FF2B5EF4-FFF2-40B4-BE49-F238E27FC236}">
                <a16:creationId xmlns:a16="http://schemas.microsoft.com/office/drawing/2014/main" id="{661CCF08-169D-4D27-99EB-A952821F2D11}"/>
              </a:ext>
            </a:extLst>
          </p:cNvPr>
          <p:cNvSpPr/>
          <p:nvPr/>
        </p:nvSpPr>
        <p:spPr>
          <a:xfrm>
            <a:off x="1219200" y="1005215"/>
            <a:ext cx="5486400" cy="52322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20" name="Picture 19">
            <a:extLst>
              <a:ext uri="{FF2B5EF4-FFF2-40B4-BE49-F238E27FC236}">
                <a16:creationId xmlns:a16="http://schemas.microsoft.com/office/drawing/2014/main" id="{D639BC95-2EBD-4209-9AE4-075AE2010F2F}"/>
              </a:ext>
            </a:extLst>
          </p:cNvPr>
          <p:cNvPicPr>
            <a:picLocks noChangeAspect="1"/>
          </p:cNvPicPr>
          <p:nvPr/>
        </p:nvPicPr>
        <p:blipFill>
          <a:blip r:embed="rId3"/>
          <a:stretch>
            <a:fillRect/>
          </a:stretch>
        </p:blipFill>
        <p:spPr>
          <a:xfrm>
            <a:off x="2168236" y="1714500"/>
            <a:ext cx="14062364" cy="8257674"/>
          </a:xfrm>
          <a:prstGeom prst="rect">
            <a:avLst/>
          </a:prstGeom>
        </p:spPr>
      </p:pic>
      <p:sp>
        <p:nvSpPr>
          <p:cNvPr id="6" name="Slide Number Placeholder 5">
            <a:extLst>
              <a:ext uri="{FF2B5EF4-FFF2-40B4-BE49-F238E27FC236}">
                <a16:creationId xmlns:a16="http://schemas.microsoft.com/office/drawing/2014/main" id="{8B013E76-78C8-49C6-A106-3C15335D979F}"/>
              </a:ext>
            </a:extLst>
          </p:cNvPr>
          <p:cNvSpPr>
            <a:spLocks noGrp="1"/>
          </p:cNvSpPr>
          <p:nvPr>
            <p:ph type="sldNum" sz="quarter" idx="12"/>
          </p:nvPr>
        </p:nvSpPr>
        <p:spPr/>
        <p:txBody>
          <a:bodyPr/>
          <a:lstStyle/>
          <a:p>
            <a:fld id="{B6F15528-21DE-4FAA-801E-634DDDAF4B2B}" type="slidenum">
              <a:rPr lang="en-US" smtClean="0"/>
              <a:pPr/>
              <a:t>22</a:t>
            </a:fld>
            <a:endParaRPr lang="en-US"/>
          </a:p>
        </p:txBody>
      </p:sp>
      <p:sp>
        <p:nvSpPr>
          <p:cNvPr id="2" name="TextBox 1">
            <a:extLst>
              <a:ext uri="{FF2B5EF4-FFF2-40B4-BE49-F238E27FC236}">
                <a16:creationId xmlns:a16="http://schemas.microsoft.com/office/drawing/2014/main" id="{E7393DEB-7134-4CC6-9F6A-B6F6FD6ECAC1}"/>
              </a:ext>
            </a:extLst>
          </p:cNvPr>
          <p:cNvSpPr txBox="1"/>
          <p:nvPr/>
        </p:nvSpPr>
        <p:spPr>
          <a:xfrm>
            <a:off x="17068800" y="9560064"/>
            <a:ext cx="905997" cy="707886"/>
          </a:xfrm>
          <a:prstGeom prst="rect">
            <a:avLst/>
          </a:prstGeom>
          <a:noFill/>
        </p:spPr>
        <p:txBody>
          <a:bodyPr wrap="square" rtlCol="0">
            <a:spAutoFit/>
          </a:bodyPr>
          <a:lstStyle/>
          <a:p>
            <a:r>
              <a:rPr lang="en-US" sz="4000" dirty="0"/>
              <a:t>22</a:t>
            </a:r>
            <a:endParaRPr lang="en-IN" sz="40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8B4FAE6E-32CE-4509-A327-4D56CB0112FB}"/>
              </a:ext>
            </a:extLst>
          </p:cNvPr>
          <p:cNvSpPr/>
          <p:nvPr/>
        </p:nvSpPr>
        <p:spPr>
          <a:xfrm>
            <a:off x="8839200" y="19050"/>
            <a:ext cx="9573490" cy="102489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0" name="Picture 9">
            <a:extLst>
              <a:ext uri="{FF2B5EF4-FFF2-40B4-BE49-F238E27FC236}">
                <a16:creationId xmlns:a16="http://schemas.microsoft.com/office/drawing/2014/main" id="{BE86DD01-6E8E-49B0-90C7-92FEAE378F78}"/>
              </a:ext>
            </a:extLst>
          </p:cNvPr>
          <p:cNvPicPr>
            <a:picLocks noChangeAspect="1"/>
          </p:cNvPicPr>
          <p:nvPr/>
        </p:nvPicPr>
        <p:blipFill>
          <a:blip r:embed="rId2"/>
          <a:stretch>
            <a:fillRect/>
          </a:stretch>
        </p:blipFill>
        <p:spPr>
          <a:xfrm>
            <a:off x="5791199" y="190500"/>
            <a:ext cx="5852161" cy="990600"/>
          </a:xfrm>
          <a:prstGeom prst="rect">
            <a:avLst/>
          </a:prstGeom>
        </p:spPr>
      </p:pic>
      <p:sp>
        <p:nvSpPr>
          <p:cNvPr id="11" name="TextBox 10">
            <a:extLst>
              <a:ext uri="{FF2B5EF4-FFF2-40B4-BE49-F238E27FC236}">
                <a16:creationId xmlns:a16="http://schemas.microsoft.com/office/drawing/2014/main" id="{2F7FA211-716E-4A2A-8A39-C6EE7B78EDCD}"/>
              </a:ext>
            </a:extLst>
          </p:cNvPr>
          <p:cNvSpPr txBox="1"/>
          <p:nvPr/>
        </p:nvSpPr>
        <p:spPr>
          <a:xfrm>
            <a:off x="990600" y="1060162"/>
            <a:ext cx="5852161" cy="584775"/>
          </a:xfrm>
          <a:prstGeom prst="rect">
            <a:avLst/>
          </a:prstGeom>
          <a:noFill/>
        </p:spPr>
        <p:txBody>
          <a:bodyPr wrap="square" rtlCol="0">
            <a:spAutoFit/>
          </a:bodyPr>
          <a:lstStyle/>
          <a:p>
            <a:r>
              <a:rPr lang="en-US" sz="3200" dirty="0">
                <a:solidFill>
                  <a:schemeClr val="bg1"/>
                </a:solidFill>
              </a:rPr>
              <a:t>ADDITIONAL QUESTION-10</a:t>
            </a:r>
            <a:endParaRPr lang="en-IN" sz="3200" dirty="0">
              <a:solidFill>
                <a:schemeClr val="bg1"/>
              </a:solidFill>
            </a:endParaRPr>
          </a:p>
        </p:txBody>
      </p:sp>
      <p:sp>
        <p:nvSpPr>
          <p:cNvPr id="13" name="TextBox 12">
            <a:extLst>
              <a:ext uri="{FF2B5EF4-FFF2-40B4-BE49-F238E27FC236}">
                <a16:creationId xmlns:a16="http://schemas.microsoft.com/office/drawing/2014/main" id="{CD7B124C-93D7-49B7-B5D7-B9D96CBE03EE}"/>
              </a:ext>
            </a:extLst>
          </p:cNvPr>
          <p:cNvSpPr txBox="1"/>
          <p:nvPr/>
        </p:nvSpPr>
        <p:spPr>
          <a:xfrm>
            <a:off x="401782" y="2309474"/>
            <a:ext cx="8153400" cy="1200329"/>
          </a:xfrm>
          <a:prstGeom prst="rect">
            <a:avLst/>
          </a:prstGeom>
          <a:noFill/>
        </p:spPr>
        <p:txBody>
          <a:bodyPr wrap="square">
            <a:spAutoFit/>
          </a:bodyPr>
          <a:lstStyle/>
          <a:p>
            <a:r>
              <a:rPr lang="en-US" sz="2400" dirty="0">
                <a:solidFill>
                  <a:schemeClr val="bg1"/>
                </a:solidFill>
              </a:rPr>
              <a:t>Write a query to fetch the year-wise total runs scored at Eden Gardens and order it in the descending order of total runs scored.</a:t>
            </a:r>
            <a:endParaRPr lang="en-IN" sz="2400" dirty="0">
              <a:solidFill>
                <a:schemeClr val="bg1"/>
              </a:solidFill>
            </a:endParaRPr>
          </a:p>
        </p:txBody>
      </p:sp>
      <p:sp>
        <p:nvSpPr>
          <p:cNvPr id="14" name="Rectangle 13">
            <a:extLst>
              <a:ext uri="{FF2B5EF4-FFF2-40B4-BE49-F238E27FC236}">
                <a16:creationId xmlns:a16="http://schemas.microsoft.com/office/drawing/2014/main" id="{68D59D65-F78C-4079-9DBE-F5505AD278AB}"/>
              </a:ext>
            </a:extLst>
          </p:cNvPr>
          <p:cNvSpPr/>
          <p:nvPr/>
        </p:nvSpPr>
        <p:spPr>
          <a:xfrm>
            <a:off x="380999" y="2309474"/>
            <a:ext cx="7772400" cy="120032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15" name="Picture 14">
            <a:extLst>
              <a:ext uri="{FF2B5EF4-FFF2-40B4-BE49-F238E27FC236}">
                <a16:creationId xmlns:a16="http://schemas.microsoft.com/office/drawing/2014/main" id="{2E7331B2-17B6-4151-A22D-51874C2C2BAD}"/>
              </a:ext>
            </a:extLst>
          </p:cNvPr>
          <p:cNvPicPr>
            <a:picLocks noChangeAspect="1"/>
          </p:cNvPicPr>
          <p:nvPr/>
        </p:nvPicPr>
        <p:blipFill>
          <a:blip r:embed="rId3"/>
          <a:stretch>
            <a:fillRect/>
          </a:stretch>
        </p:blipFill>
        <p:spPr>
          <a:xfrm>
            <a:off x="2654439" y="4752872"/>
            <a:ext cx="3225521" cy="1371600"/>
          </a:xfrm>
          <a:prstGeom prst="rect">
            <a:avLst/>
          </a:prstGeom>
        </p:spPr>
      </p:pic>
      <p:pic>
        <p:nvPicPr>
          <p:cNvPr id="17" name="Picture 16">
            <a:extLst>
              <a:ext uri="{FF2B5EF4-FFF2-40B4-BE49-F238E27FC236}">
                <a16:creationId xmlns:a16="http://schemas.microsoft.com/office/drawing/2014/main" id="{86401BC0-EE57-4CA7-8546-425FB92F7297}"/>
              </a:ext>
            </a:extLst>
          </p:cNvPr>
          <p:cNvPicPr>
            <a:picLocks noChangeAspect="1"/>
          </p:cNvPicPr>
          <p:nvPr/>
        </p:nvPicPr>
        <p:blipFill>
          <a:blip r:embed="rId4"/>
          <a:stretch>
            <a:fillRect/>
          </a:stretch>
        </p:blipFill>
        <p:spPr>
          <a:xfrm>
            <a:off x="531932" y="7027508"/>
            <a:ext cx="7851536" cy="1998526"/>
          </a:xfrm>
          <a:prstGeom prst="rect">
            <a:avLst/>
          </a:prstGeom>
        </p:spPr>
      </p:pic>
      <p:pic>
        <p:nvPicPr>
          <p:cNvPr id="19" name="Picture 18">
            <a:extLst>
              <a:ext uri="{FF2B5EF4-FFF2-40B4-BE49-F238E27FC236}">
                <a16:creationId xmlns:a16="http://schemas.microsoft.com/office/drawing/2014/main" id="{4BA2FAF0-6E83-419A-AEC8-933C612E51B6}"/>
              </a:ext>
            </a:extLst>
          </p:cNvPr>
          <p:cNvPicPr>
            <a:picLocks noChangeAspect="1"/>
          </p:cNvPicPr>
          <p:nvPr/>
        </p:nvPicPr>
        <p:blipFill>
          <a:blip r:embed="rId5"/>
          <a:stretch>
            <a:fillRect/>
          </a:stretch>
        </p:blipFill>
        <p:spPr>
          <a:xfrm>
            <a:off x="11576887" y="1017733"/>
            <a:ext cx="3586913" cy="3798586"/>
          </a:xfrm>
          <a:prstGeom prst="rect">
            <a:avLst/>
          </a:prstGeom>
        </p:spPr>
      </p:pic>
      <p:pic>
        <p:nvPicPr>
          <p:cNvPr id="21" name="Picture 20">
            <a:extLst>
              <a:ext uri="{FF2B5EF4-FFF2-40B4-BE49-F238E27FC236}">
                <a16:creationId xmlns:a16="http://schemas.microsoft.com/office/drawing/2014/main" id="{A679C132-6046-48BD-A701-51ECD633FD02}"/>
              </a:ext>
            </a:extLst>
          </p:cNvPr>
          <p:cNvPicPr>
            <a:picLocks noChangeAspect="1"/>
          </p:cNvPicPr>
          <p:nvPr/>
        </p:nvPicPr>
        <p:blipFill>
          <a:blip r:embed="rId6"/>
          <a:stretch>
            <a:fillRect/>
          </a:stretch>
        </p:blipFill>
        <p:spPr>
          <a:xfrm>
            <a:off x="9926963" y="5143500"/>
            <a:ext cx="6934200" cy="4599915"/>
          </a:xfrm>
          <a:prstGeom prst="rect">
            <a:avLst/>
          </a:prstGeom>
        </p:spPr>
      </p:pic>
      <p:sp>
        <p:nvSpPr>
          <p:cNvPr id="6" name="Slide Number Placeholder 5">
            <a:extLst>
              <a:ext uri="{FF2B5EF4-FFF2-40B4-BE49-F238E27FC236}">
                <a16:creationId xmlns:a16="http://schemas.microsoft.com/office/drawing/2014/main" id="{908673BE-D9B7-48EC-A55C-073EC8EF82D6}"/>
              </a:ext>
            </a:extLst>
          </p:cNvPr>
          <p:cNvSpPr>
            <a:spLocks noGrp="1"/>
          </p:cNvSpPr>
          <p:nvPr>
            <p:ph type="sldNum" sz="quarter" idx="12"/>
          </p:nvPr>
        </p:nvSpPr>
        <p:spPr>
          <a:xfrm>
            <a:off x="15739501" y="9721766"/>
            <a:ext cx="2133600" cy="365125"/>
          </a:xfrm>
        </p:spPr>
        <p:txBody>
          <a:bodyPr/>
          <a:lstStyle/>
          <a:p>
            <a:fld id="{B6F15528-21DE-4FAA-801E-634DDDAF4B2B}" type="slidenum">
              <a:rPr lang="en-US" sz="4000" smtClean="0">
                <a:solidFill>
                  <a:schemeClr val="tx1"/>
                </a:solidFill>
              </a:rPr>
              <a:pPr/>
              <a:t>23</a:t>
            </a:fld>
            <a:endParaRPr lang="en-US" sz="4000" dirty="0">
              <a:solidFill>
                <a:schemeClr val="tx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2B2E3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D1299D3-EB05-4CA3-8516-F535633FFCD4}"/>
              </a:ext>
            </a:extLst>
          </p:cNvPr>
          <p:cNvSpPr>
            <a:spLocks noGrp="1"/>
          </p:cNvSpPr>
          <p:nvPr>
            <p:ph type="sldNum" sz="quarter" idx="12"/>
          </p:nvPr>
        </p:nvSpPr>
        <p:spPr>
          <a:xfrm>
            <a:off x="15468600" y="9715500"/>
            <a:ext cx="2133600" cy="365125"/>
          </a:xfrm>
        </p:spPr>
        <p:txBody>
          <a:bodyPr/>
          <a:lstStyle/>
          <a:p>
            <a:fld id="{B6F15528-21DE-4FAA-801E-634DDDAF4B2B}" type="slidenum">
              <a:rPr lang="en-US" sz="4000" smtClean="0">
                <a:solidFill>
                  <a:schemeClr val="bg1"/>
                </a:solidFill>
              </a:rPr>
              <a:pPr/>
              <a:t>24</a:t>
            </a:fld>
            <a:endParaRPr lang="en-US" sz="4000" dirty="0">
              <a:solidFill>
                <a:schemeClr val="bg1"/>
              </a:solidFill>
            </a:endParaRPr>
          </a:p>
        </p:txBody>
      </p:sp>
      <p:sp>
        <p:nvSpPr>
          <p:cNvPr id="2" name="TextBox 1">
            <a:extLst>
              <a:ext uri="{FF2B5EF4-FFF2-40B4-BE49-F238E27FC236}">
                <a16:creationId xmlns:a16="http://schemas.microsoft.com/office/drawing/2014/main" id="{24D3DDB1-879C-4DA4-BCF4-67D9E52585DF}"/>
              </a:ext>
            </a:extLst>
          </p:cNvPr>
          <p:cNvSpPr txBox="1"/>
          <p:nvPr/>
        </p:nvSpPr>
        <p:spPr>
          <a:xfrm>
            <a:off x="6858000" y="342900"/>
            <a:ext cx="5867400" cy="923330"/>
          </a:xfrm>
          <a:prstGeom prst="rect">
            <a:avLst/>
          </a:prstGeom>
          <a:noFill/>
        </p:spPr>
        <p:txBody>
          <a:bodyPr wrap="square" rtlCol="0">
            <a:spAutoFit/>
          </a:bodyPr>
          <a:lstStyle/>
          <a:p>
            <a:r>
              <a:rPr lang="en-US" sz="5400" dirty="0">
                <a:solidFill>
                  <a:schemeClr val="bg1"/>
                </a:solidFill>
                <a:latin typeface="Aadil" panose="02000000000000000000" pitchFamily="2" charset="-78"/>
                <a:cs typeface="Aadil" panose="02000000000000000000" pitchFamily="2" charset="-78"/>
              </a:rPr>
              <a:t>CONCLUSION</a:t>
            </a:r>
            <a:endParaRPr lang="en-IN" sz="5400" dirty="0">
              <a:solidFill>
                <a:schemeClr val="bg1"/>
              </a:solidFill>
              <a:latin typeface="Aadil" panose="02000000000000000000" pitchFamily="2" charset="-78"/>
              <a:cs typeface="Aadil" panose="02000000000000000000" pitchFamily="2" charset="-78"/>
            </a:endParaRPr>
          </a:p>
        </p:txBody>
      </p:sp>
      <p:cxnSp>
        <p:nvCxnSpPr>
          <p:cNvPr id="4" name="Straight Connector 3">
            <a:extLst>
              <a:ext uri="{FF2B5EF4-FFF2-40B4-BE49-F238E27FC236}">
                <a16:creationId xmlns:a16="http://schemas.microsoft.com/office/drawing/2014/main" id="{8D9597C9-121C-4DF0-80C1-CAE7DA7E8DA0}"/>
              </a:ext>
            </a:extLst>
          </p:cNvPr>
          <p:cNvCxnSpPr/>
          <p:nvPr/>
        </p:nvCxnSpPr>
        <p:spPr>
          <a:xfrm>
            <a:off x="6926580" y="1228130"/>
            <a:ext cx="4876800" cy="0"/>
          </a:xfrm>
          <a:prstGeom prst="line">
            <a:avLst/>
          </a:prstGeom>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9A55A0A6-F3D8-4AC1-82B8-4DB1B1AC25B7}"/>
              </a:ext>
            </a:extLst>
          </p:cNvPr>
          <p:cNvSpPr txBox="1"/>
          <p:nvPr/>
        </p:nvSpPr>
        <p:spPr>
          <a:xfrm>
            <a:off x="2057400" y="2045224"/>
            <a:ext cx="14782800" cy="5839740"/>
          </a:xfrm>
          <a:prstGeom prst="rect">
            <a:avLst/>
          </a:prstGeom>
          <a:noFill/>
        </p:spPr>
        <p:txBody>
          <a:bodyPr wrap="square">
            <a:spAutoFit/>
          </a:bodyPr>
          <a:lstStyle/>
          <a:p>
            <a:pPr>
              <a:lnSpc>
                <a:spcPct val="150000"/>
              </a:lnSpc>
            </a:pPr>
            <a:r>
              <a:rPr lang="en-US" sz="2800" b="0" i="0" dirty="0">
                <a:solidFill>
                  <a:schemeClr val="bg1"/>
                </a:solidFill>
                <a:effectLst/>
                <a:latin typeface="Arial" panose="020B0604020202020204" pitchFamily="34" charset="0"/>
              </a:rPr>
              <a:t>In this project, </a:t>
            </a:r>
            <a:r>
              <a:rPr lang="en-US" sz="2800" dirty="0">
                <a:solidFill>
                  <a:schemeClr val="bg1"/>
                </a:solidFill>
                <a:latin typeface="Arial" panose="020B0604020202020204" pitchFamily="34" charset="0"/>
              </a:rPr>
              <a:t>I</a:t>
            </a:r>
            <a:r>
              <a:rPr lang="en-US" sz="2800" b="0" i="0" dirty="0">
                <a:solidFill>
                  <a:schemeClr val="bg1"/>
                </a:solidFill>
                <a:effectLst/>
                <a:latin typeface="Arial" panose="020B0604020202020204" pitchFamily="34" charset="0"/>
              </a:rPr>
              <a:t> explored the use of SQL to analyze data.  </a:t>
            </a:r>
            <a:r>
              <a:rPr lang="en-US" sz="2800" dirty="0">
                <a:solidFill>
                  <a:schemeClr val="bg1"/>
                </a:solidFill>
                <a:latin typeface="Arial" panose="020B0604020202020204" pitchFamily="34" charset="0"/>
              </a:rPr>
              <a:t>I</a:t>
            </a:r>
            <a:r>
              <a:rPr lang="en-US" sz="2800" b="0" i="0" dirty="0">
                <a:solidFill>
                  <a:schemeClr val="bg1"/>
                </a:solidFill>
                <a:effectLst/>
                <a:latin typeface="Arial" panose="020B0604020202020204" pitchFamily="34" charset="0"/>
              </a:rPr>
              <a:t> learned how to query data from a database, how to use aggregate functions, and how to create visualizations. </a:t>
            </a:r>
            <a:endParaRPr lang="en-US" sz="2800" dirty="0">
              <a:solidFill>
                <a:schemeClr val="bg1"/>
              </a:solidFill>
              <a:latin typeface="Arial" panose="020B0604020202020204" pitchFamily="34" charset="0"/>
            </a:endParaRPr>
          </a:p>
          <a:p>
            <a:pPr>
              <a:lnSpc>
                <a:spcPct val="150000"/>
              </a:lnSpc>
            </a:pPr>
            <a:r>
              <a:rPr lang="en-US" sz="2800" b="0" i="0" dirty="0">
                <a:solidFill>
                  <a:schemeClr val="bg1"/>
                </a:solidFill>
                <a:effectLst/>
                <a:latin typeface="Arial" panose="020B0604020202020204" pitchFamily="34" charset="0"/>
              </a:rPr>
              <a:t>I also learned how to use SQL to perform data cleaning and data analysis. This project was a great opportunity to learn about the power of SQL and how it can be used to analyze data. </a:t>
            </a:r>
          </a:p>
          <a:p>
            <a:pPr>
              <a:lnSpc>
                <a:spcPct val="150000"/>
              </a:lnSpc>
            </a:pPr>
            <a:r>
              <a:rPr lang="en-US" sz="2800" b="0" i="0" dirty="0">
                <a:solidFill>
                  <a:schemeClr val="bg1"/>
                </a:solidFill>
                <a:effectLst/>
                <a:latin typeface="Arial" panose="020B0604020202020204" pitchFamily="34" charset="0"/>
              </a:rPr>
              <a:t>It is a valuable skill for anyone who works with data. In the future, I would like to learn more about SQL and how it can be used to solve more complex problems, I am grateful for the opportunity to have worked on this project, I would like to thank the concerned teachers who put a lot of efforts to teach this skill. I learned a lot and I am excited to use my new skills in the future.</a:t>
            </a:r>
            <a:endParaRPr lang="en-IN" sz="2800" dirty="0">
              <a:solidFill>
                <a:schemeClr val="bg1"/>
              </a:solidFill>
            </a:endParaRPr>
          </a:p>
        </p:txBody>
      </p:sp>
      <p:pic>
        <p:nvPicPr>
          <p:cNvPr id="9" name="Graphic 8" descr="Database">
            <a:extLst>
              <a:ext uri="{FF2B5EF4-FFF2-40B4-BE49-F238E27FC236}">
                <a16:creationId xmlns:a16="http://schemas.microsoft.com/office/drawing/2014/main" id="{D2CFFF95-7D8D-4BD9-ABED-0AD2D9D5A7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49255" y="8152532"/>
            <a:ext cx="1295400" cy="1295400"/>
          </a:xfrm>
          <a:prstGeom prst="rect">
            <a:avLst/>
          </a:prstGeom>
        </p:spPr>
      </p:pic>
      <p:sp>
        <p:nvSpPr>
          <p:cNvPr id="3" name="Rectangle 2">
            <a:extLst>
              <a:ext uri="{FF2B5EF4-FFF2-40B4-BE49-F238E27FC236}">
                <a16:creationId xmlns:a16="http://schemas.microsoft.com/office/drawing/2014/main" id="{B4634BA1-B7F2-4EA1-8238-A07D9E697719}"/>
              </a:ext>
            </a:extLst>
          </p:cNvPr>
          <p:cNvSpPr/>
          <p:nvPr/>
        </p:nvSpPr>
        <p:spPr>
          <a:xfrm>
            <a:off x="2057400" y="2113361"/>
            <a:ext cx="14782800" cy="5771603"/>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spTree>
    <p:extLst>
      <p:ext uri="{BB962C8B-B14F-4D97-AF65-F5344CB8AC3E}">
        <p14:creationId xmlns:p14="http://schemas.microsoft.com/office/powerpoint/2010/main" val="3289198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60367"/>
            <a:ext cx="9395935" cy="10602423"/>
            <a:chOff x="0" y="0"/>
            <a:chExt cx="12527914" cy="14136564"/>
          </a:xfrm>
        </p:grpSpPr>
        <p:pic>
          <p:nvPicPr>
            <p:cNvPr id="3" name="Picture 3"/>
            <p:cNvPicPr>
              <a:picLocks noChangeAspect="1"/>
            </p:cNvPicPr>
            <p:nvPr/>
          </p:nvPicPr>
          <p:blipFill>
            <a:blip r:embed="rId2"/>
            <a:srcRect t="7646" b="17126"/>
            <a:stretch>
              <a:fillRect/>
            </a:stretch>
          </p:blipFill>
          <p:spPr>
            <a:xfrm>
              <a:off x="0" y="0"/>
              <a:ext cx="12527914" cy="14136564"/>
            </a:xfrm>
            <a:prstGeom prst="rect">
              <a:avLst/>
            </a:prstGeom>
          </p:spPr>
        </p:pic>
      </p:grpSp>
      <p:sp>
        <p:nvSpPr>
          <p:cNvPr id="4" name="TextBox 4"/>
          <p:cNvSpPr txBox="1"/>
          <p:nvPr/>
        </p:nvSpPr>
        <p:spPr>
          <a:xfrm>
            <a:off x="1694560" y="7143282"/>
            <a:ext cx="7789788" cy="1061067"/>
          </a:xfrm>
          <a:prstGeom prst="rect">
            <a:avLst/>
          </a:prstGeom>
        </p:spPr>
        <p:txBody>
          <a:bodyPr lIns="0" tIns="0" rIns="0" bIns="0" rtlCol="0" anchor="t">
            <a:spAutoFit/>
          </a:bodyPr>
          <a:lstStyle/>
          <a:p>
            <a:pPr>
              <a:lnSpc>
                <a:spcPts val="7941"/>
              </a:lnSpc>
            </a:pPr>
            <a:r>
              <a:rPr lang="en-US" sz="7941" spc="79">
                <a:solidFill>
                  <a:srgbClr val="2B2E31"/>
                </a:solidFill>
                <a:latin typeface="Montserrat Classic Bold"/>
              </a:rPr>
              <a:t>THANK YOU</a:t>
            </a:r>
          </a:p>
        </p:txBody>
      </p:sp>
      <p:sp>
        <p:nvSpPr>
          <p:cNvPr id="5" name="AutoShape 5"/>
          <p:cNvSpPr/>
          <p:nvPr/>
        </p:nvSpPr>
        <p:spPr>
          <a:xfrm>
            <a:off x="1681168" y="2134772"/>
            <a:ext cx="1173491" cy="0"/>
          </a:xfrm>
          <a:prstGeom prst="line">
            <a:avLst/>
          </a:prstGeom>
          <a:ln w="104775" cap="flat">
            <a:solidFill>
              <a:srgbClr val="2B2E31"/>
            </a:solidFill>
            <a:prstDash val="solid"/>
            <a:headEnd type="none" w="sm" len="sm"/>
            <a:tailEnd type="none" w="sm" len="sm"/>
          </a:ln>
        </p:spPr>
      </p:sp>
      <p:sp>
        <p:nvSpPr>
          <p:cNvPr id="6" name="TextBox 6"/>
          <p:cNvSpPr txBox="1"/>
          <p:nvPr/>
        </p:nvSpPr>
        <p:spPr>
          <a:xfrm>
            <a:off x="1651680" y="1133475"/>
            <a:ext cx="5108210" cy="799157"/>
          </a:xfrm>
          <a:prstGeom prst="rect">
            <a:avLst/>
          </a:prstGeom>
        </p:spPr>
        <p:txBody>
          <a:bodyPr lIns="0" tIns="0" rIns="0" bIns="0" rtlCol="0" anchor="t">
            <a:spAutoFit/>
          </a:bodyPr>
          <a:lstStyle/>
          <a:p>
            <a:pPr>
              <a:lnSpc>
                <a:spcPts val="5962"/>
              </a:lnSpc>
            </a:pPr>
            <a:r>
              <a:rPr lang="en-US" sz="5962" spc="59" dirty="0">
                <a:solidFill>
                  <a:srgbClr val="2B2E31"/>
                </a:solidFill>
                <a:latin typeface="Montserrat Classic Bold"/>
              </a:rPr>
              <a:t>CONTACT</a:t>
            </a:r>
          </a:p>
        </p:txBody>
      </p:sp>
      <p:sp>
        <p:nvSpPr>
          <p:cNvPr id="8" name="Freeform 8"/>
          <p:cNvSpPr/>
          <p:nvPr/>
        </p:nvSpPr>
        <p:spPr>
          <a:xfrm>
            <a:off x="1694560" y="3398721"/>
            <a:ext cx="317772" cy="226810"/>
          </a:xfrm>
          <a:custGeom>
            <a:avLst/>
            <a:gdLst/>
            <a:ahLst/>
            <a:cxnLst/>
            <a:rect l="l" t="t" r="r" b="b"/>
            <a:pathLst>
              <a:path w="317772" h="226810">
                <a:moveTo>
                  <a:pt x="0" y="0"/>
                </a:moveTo>
                <a:lnTo>
                  <a:pt x="317773" y="0"/>
                </a:lnTo>
                <a:lnTo>
                  <a:pt x="317773" y="226810"/>
                </a:lnTo>
                <a:lnTo>
                  <a:pt x="0" y="2268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681168" y="2647073"/>
            <a:ext cx="314531" cy="314531"/>
          </a:xfrm>
          <a:custGeom>
            <a:avLst/>
            <a:gdLst/>
            <a:ahLst/>
            <a:cxnLst/>
            <a:rect l="l" t="t" r="r" b="b"/>
            <a:pathLst>
              <a:path w="314531" h="314531">
                <a:moveTo>
                  <a:pt x="0" y="0"/>
                </a:moveTo>
                <a:lnTo>
                  <a:pt x="314531" y="0"/>
                </a:lnTo>
                <a:lnTo>
                  <a:pt x="314531" y="314530"/>
                </a:lnTo>
                <a:lnTo>
                  <a:pt x="0" y="31453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TextBox 11"/>
          <p:cNvSpPr txBox="1"/>
          <p:nvPr/>
        </p:nvSpPr>
        <p:spPr>
          <a:xfrm>
            <a:off x="2379686" y="2672466"/>
            <a:ext cx="5482183" cy="317079"/>
          </a:xfrm>
          <a:prstGeom prst="rect">
            <a:avLst/>
          </a:prstGeom>
        </p:spPr>
        <p:txBody>
          <a:bodyPr lIns="0" tIns="0" rIns="0" bIns="0" rtlCol="0" anchor="t">
            <a:spAutoFit/>
          </a:bodyPr>
          <a:lstStyle/>
          <a:p>
            <a:pPr marL="0" lvl="0" indent="0">
              <a:lnSpc>
                <a:spcPts val="2358"/>
              </a:lnSpc>
              <a:spcBef>
                <a:spcPct val="0"/>
              </a:spcBef>
            </a:pPr>
            <a:r>
              <a:rPr lang="en-US" sz="2358" spc="117" dirty="0">
                <a:solidFill>
                  <a:srgbClr val="2B2E31"/>
                </a:solidFill>
                <a:latin typeface="Montserrat Semi-Bold"/>
              </a:rPr>
              <a:t>+91 8507053209</a:t>
            </a:r>
          </a:p>
        </p:txBody>
      </p:sp>
      <p:sp>
        <p:nvSpPr>
          <p:cNvPr id="12" name="TextBox 12"/>
          <p:cNvSpPr txBox="1"/>
          <p:nvPr/>
        </p:nvSpPr>
        <p:spPr>
          <a:xfrm>
            <a:off x="2379870" y="3344110"/>
            <a:ext cx="5840938" cy="334752"/>
          </a:xfrm>
          <a:prstGeom prst="rect">
            <a:avLst/>
          </a:prstGeom>
        </p:spPr>
        <p:txBody>
          <a:bodyPr lIns="0" tIns="0" rIns="0" bIns="0" rtlCol="0" anchor="t">
            <a:spAutoFit/>
          </a:bodyPr>
          <a:lstStyle/>
          <a:p>
            <a:pPr marL="0" lvl="0" indent="0">
              <a:lnSpc>
                <a:spcPts val="2594"/>
              </a:lnSpc>
            </a:pPr>
            <a:r>
              <a:rPr lang="en-US" sz="2358" spc="117" dirty="0">
                <a:solidFill>
                  <a:srgbClr val="2B2E31"/>
                </a:solidFill>
                <a:latin typeface="Montserrat Semi-Bold"/>
              </a:rPr>
              <a:t>adilmuzaffar96@gmail.com</a:t>
            </a:r>
          </a:p>
        </p:txBody>
      </p:sp>
      <p:grpSp>
        <p:nvGrpSpPr>
          <p:cNvPr id="15" name="Group 15"/>
          <p:cNvGrpSpPr/>
          <p:nvPr/>
        </p:nvGrpSpPr>
        <p:grpSpPr>
          <a:xfrm>
            <a:off x="-228600" y="-381000"/>
            <a:ext cx="1257300" cy="10668000"/>
            <a:chOff x="0" y="0"/>
            <a:chExt cx="331141" cy="2809679"/>
          </a:xfrm>
        </p:grpSpPr>
        <p:sp>
          <p:nvSpPr>
            <p:cNvPr id="16" name="Freeform 16"/>
            <p:cNvSpPr/>
            <p:nvPr/>
          </p:nvSpPr>
          <p:spPr>
            <a:xfrm>
              <a:off x="0" y="0"/>
              <a:ext cx="331141" cy="2809679"/>
            </a:xfrm>
            <a:custGeom>
              <a:avLst/>
              <a:gdLst/>
              <a:ahLst/>
              <a:cxnLst/>
              <a:rect l="l" t="t" r="r" b="b"/>
              <a:pathLst>
                <a:path w="331141" h="2809679">
                  <a:moveTo>
                    <a:pt x="0" y="0"/>
                  </a:moveTo>
                  <a:lnTo>
                    <a:pt x="331141" y="0"/>
                  </a:lnTo>
                  <a:lnTo>
                    <a:pt x="331141" y="2809679"/>
                  </a:lnTo>
                  <a:lnTo>
                    <a:pt x="0" y="2809679"/>
                  </a:lnTo>
                  <a:close/>
                </a:path>
              </a:pathLst>
            </a:custGeom>
            <a:solidFill>
              <a:srgbClr val="2B2E31"/>
            </a:solidFill>
          </p:spPr>
        </p:sp>
        <p:sp>
          <p:nvSpPr>
            <p:cNvPr id="17" name="TextBox 17"/>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8" name="AutoShape 18"/>
          <p:cNvSpPr/>
          <p:nvPr/>
        </p:nvSpPr>
        <p:spPr>
          <a:xfrm>
            <a:off x="1694560" y="8467790"/>
            <a:ext cx="1173491" cy="0"/>
          </a:xfrm>
          <a:prstGeom prst="line">
            <a:avLst/>
          </a:prstGeom>
          <a:ln w="142875" cap="flat">
            <a:solidFill>
              <a:srgbClr val="2B2E31"/>
            </a:solidFill>
            <a:prstDash val="solid"/>
            <a:headEnd type="none" w="sm" len="sm"/>
            <a:tailEnd type="none" w="sm" len="sm"/>
          </a:ln>
        </p:spPr>
      </p:sp>
      <p:pic>
        <p:nvPicPr>
          <p:cNvPr id="22" name="Picture 21">
            <a:extLst>
              <a:ext uri="{FF2B5EF4-FFF2-40B4-BE49-F238E27FC236}">
                <a16:creationId xmlns:a16="http://schemas.microsoft.com/office/drawing/2014/main" id="{DD9997C4-CE74-4D11-B339-62D871A690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8607" y="3993975"/>
            <a:ext cx="370257" cy="370257"/>
          </a:xfrm>
          <a:prstGeom prst="rect">
            <a:avLst/>
          </a:prstGeom>
        </p:spPr>
      </p:pic>
      <p:sp>
        <p:nvSpPr>
          <p:cNvPr id="24" name="TextBox 23">
            <a:extLst>
              <a:ext uri="{FF2B5EF4-FFF2-40B4-BE49-F238E27FC236}">
                <a16:creationId xmlns:a16="http://schemas.microsoft.com/office/drawing/2014/main" id="{7717B16D-E2DF-49B7-9BA5-601AF90533DA}"/>
              </a:ext>
            </a:extLst>
          </p:cNvPr>
          <p:cNvSpPr txBox="1"/>
          <p:nvPr/>
        </p:nvSpPr>
        <p:spPr>
          <a:xfrm>
            <a:off x="2267913" y="4026975"/>
            <a:ext cx="9386454" cy="369332"/>
          </a:xfrm>
          <a:prstGeom prst="rect">
            <a:avLst/>
          </a:prstGeom>
          <a:noFill/>
        </p:spPr>
        <p:txBody>
          <a:bodyPr wrap="square">
            <a:spAutoFit/>
          </a:bodyPr>
          <a:lstStyle/>
          <a:p>
            <a:endParaRPr lang="en-IN" dirty="0"/>
          </a:p>
        </p:txBody>
      </p:sp>
      <p:pic>
        <p:nvPicPr>
          <p:cNvPr id="32" name="Picture 31">
            <a:extLst>
              <a:ext uri="{FF2B5EF4-FFF2-40B4-BE49-F238E27FC236}">
                <a16:creationId xmlns:a16="http://schemas.microsoft.com/office/drawing/2014/main" id="{EB46F889-47F6-4C1F-B011-0CEDBDA196D0}"/>
              </a:ext>
            </a:extLst>
          </p:cNvPr>
          <p:cNvPicPr>
            <a:picLocks noChangeAspect="1"/>
          </p:cNvPicPr>
          <p:nvPr/>
        </p:nvPicPr>
        <p:blipFill>
          <a:blip r:embed="rId8"/>
          <a:stretch>
            <a:fillRect/>
          </a:stretch>
        </p:blipFill>
        <p:spPr>
          <a:xfrm>
            <a:off x="2267913" y="4050027"/>
            <a:ext cx="6420711" cy="314205"/>
          </a:xfrm>
          <a:prstGeom prst="rect">
            <a:avLst/>
          </a:prstGeom>
        </p:spPr>
      </p:pic>
      <p:sp>
        <p:nvSpPr>
          <p:cNvPr id="14" name="Slide Number Placeholder 13">
            <a:extLst>
              <a:ext uri="{FF2B5EF4-FFF2-40B4-BE49-F238E27FC236}">
                <a16:creationId xmlns:a16="http://schemas.microsoft.com/office/drawing/2014/main" id="{294092E3-E043-4580-B6A4-0EBE616B8DFC}"/>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AD8B1E-3041-4A71-A494-32739C8FCBC2}"/>
              </a:ext>
            </a:extLst>
          </p:cNvPr>
          <p:cNvSpPr/>
          <p:nvPr/>
        </p:nvSpPr>
        <p:spPr>
          <a:xfrm>
            <a:off x="9392328" y="0"/>
            <a:ext cx="9425014" cy="10287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sp>
        <p:nvSpPr>
          <p:cNvPr id="6" name="TextBox 5">
            <a:extLst>
              <a:ext uri="{FF2B5EF4-FFF2-40B4-BE49-F238E27FC236}">
                <a16:creationId xmlns:a16="http://schemas.microsoft.com/office/drawing/2014/main" id="{D0965DFA-EE95-4541-A44D-B281A1433C38}"/>
              </a:ext>
            </a:extLst>
          </p:cNvPr>
          <p:cNvSpPr txBox="1"/>
          <p:nvPr/>
        </p:nvSpPr>
        <p:spPr>
          <a:xfrm>
            <a:off x="6858000" y="38100"/>
            <a:ext cx="5368176" cy="769441"/>
          </a:xfrm>
          <a:prstGeom prst="rect">
            <a:avLst/>
          </a:prstGeom>
          <a:noFill/>
        </p:spPr>
        <p:txBody>
          <a:bodyPr wrap="square" rtlCol="0">
            <a:spAutoFit/>
          </a:bodyPr>
          <a:lstStyle/>
          <a:p>
            <a:r>
              <a:rPr lang="en-US" sz="4400" dirty="0">
                <a:solidFill>
                  <a:schemeClr val="bg1"/>
                </a:solidFill>
              </a:rPr>
              <a:t>SQL FINAL  </a:t>
            </a:r>
            <a:r>
              <a:rPr lang="en-US" sz="4400" dirty="0"/>
              <a:t>PROJECT</a:t>
            </a:r>
            <a:endParaRPr lang="en-IN" sz="4400" dirty="0"/>
          </a:p>
        </p:txBody>
      </p:sp>
      <p:cxnSp>
        <p:nvCxnSpPr>
          <p:cNvPr id="8" name="Straight Connector 7">
            <a:extLst>
              <a:ext uri="{FF2B5EF4-FFF2-40B4-BE49-F238E27FC236}">
                <a16:creationId xmlns:a16="http://schemas.microsoft.com/office/drawing/2014/main" id="{571306C3-8191-460C-A430-122BBA0B6D49}"/>
              </a:ext>
            </a:extLst>
          </p:cNvPr>
          <p:cNvCxnSpPr>
            <a:cxnSpLocks/>
          </p:cNvCxnSpPr>
          <p:nvPr/>
        </p:nvCxnSpPr>
        <p:spPr>
          <a:xfrm flipV="1">
            <a:off x="6953250" y="807541"/>
            <a:ext cx="4400550" cy="3977"/>
          </a:xfrm>
          <a:prstGeom prst="line">
            <a:avLst/>
          </a:prstGeom>
        </p:spPr>
        <p:style>
          <a:lnRef idx="3">
            <a:schemeClr val="accent1"/>
          </a:lnRef>
          <a:fillRef idx="0">
            <a:schemeClr val="accent1"/>
          </a:fillRef>
          <a:effectRef idx="2">
            <a:schemeClr val="accent1"/>
          </a:effectRef>
          <a:fontRef idx="minor">
            <a:schemeClr val="tx1"/>
          </a:fontRef>
        </p:style>
      </p:cxnSp>
      <p:sp>
        <p:nvSpPr>
          <p:cNvPr id="11" name="TextBox 10">
            <a:extLst>
              <a:ext uri="{FF2B5EF4-FFF2-40B4-BE49-F238E27FC236}">
                <a16:creationId xmlns:a16="http://schemas.microsoft.com/office/drawing/2014/main" id="{940E484B-B572-44F9-9420-D57BD7917021}"/>
              </a:ext>
            </a:extLst>
          </p:cNvPr>
          <p:cNvSpPr txBox="1"/>
          <p:nvPr/>
        </p:nvSpPr>
        <p:spPr>
          <a:xfrm>
            <a:off x="1990725" y="1409700"/>
            <a:ext cx="6172200" cy="523220"/>
          </a:xfrm>
          <a:prstGeom prst="rect">
            <a:avLst/>
          </a:prstGeom>
          <a:noFill/>
        </p:spPr>
        <p:txBody>
          <a:bodyPr wrap="square" rtlCol="0">
            <a:spAutoFit/>
          </a:bodyPr>
          <a:lstStyle/>
          <a:p>
            <a:r>
              <a:rPr lang="en-US" sz="2800" dirty="0">
                <a:solidFill>
                  <a:schemeClr val="bg1"/>
                </a:solidFill>
              </a:rPr>
              <a:t>CREATING “</a:t>
            </a:r>
            <a:r>
              <a:rPr lang="en-US" sz="2800" dirty="0" err="1">
                <a:solidFill>
                  <a:schemeClr val="bg1"/>
                </a:solidFill>
              </a:rPr>
              <a:t>IPL_Matches</a:t>
            </a:r>
            <a:r>
              <a:rPr lang="en-US" sz="2800" dirty="0">
                <a:solidFill>
                  <a:schemeClr val="bg1"/>
                </a:solidFill>
              </a:rPr>
              <a:t>”  TABLE</a:t>
            </a:r>
            <a:endParaRPr lang="en-IN" sz="2800" dirty="0">
              <a:solidFill>
                <a:schemeClr val="bg1"/>
              </a:solidFill>
            </a:endParaRPr>
          </a:p>
        </p:txBody>
      </p:sp>
      <p:sp>
        <p:nvSpPr>
          <p:cNvPr id="12" name="Left Brace 11">
            <a:extLst>
              <a:ext uri="{FF2B5EF4-FFF2-40B4-BE49-F238E27FC236}">
                <a16:creationId xmlns:a16="http://schemas.microsoft.com/office/drawing/2014/main" id="{89646A3A-FADF-4F19-B9FA-2728DA7773BE}"/>
              </a:ext>
            </a:extLst>
          </p:cNvPr>
          <p:cNvSpPr/>
          <p:nvPr/>
        </p:nvSpPr>
        <p:spPr>
          <a:xfrm>
            <a:off x="1600200" y="1215947"/>
            <a:ext cx="381000" cy="990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3" name="Right Brace 12">
            <a:extLst>
              <a:ext uri="{FF2B5EF4-FFF2-40B4-BE49-F238E27FC236}">
                <a16:creationId xmlns:a16="http://schemas.microsoft.com/office/drawing/2014/main" id="{BDEF2884-1CF8-45F7-8C99-4460BDFB000A}"/>
              </a:ext>
            </a:extLst>
          </p:cNvPr>
          <p:cNvSpPr/>
          <p:nvPr/>
        </p:nvSpPr>
        <p:spPr>
          <a:xfrm>
            <a:off x="6823364" y="1202606"/>
            <a:ext cx="381000" cy="9866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5" name="Picture 14">
            <a:extLst>
              <a:ext uri="{FF2B5EF4-FFF2-40B4-BE49-F238E27FC236}">
                <a16:creationId xmlns:a16="http://schemas.microsoft.com/office/drawing/2014/main" id="{9AC30D57-C082-4850-8A7E-EBBCA871E722}"/>
              </a:ext>
            </a:extLst>
          </p:cNvPr>
          <p:cNvPicPr>
            <a:picLocks noChangeAspect="1"/>
          </p:cNvPicPr>
          <p:nvPr/>
        </p:nvPicPr>
        <p:blipFill>
          <a:blip r:embed="rId2"/>
          <a:stretch>
            <a:fillRect/>
          </a:stretch>
        </p:blipFill>
        <p:spPr>
          <a:xfrm>
            <a:off x="456376" y="2787411"/>
            <a:ext cx="8459025" cy="1975090"/>
          </a:xfrm>
          <a:prstGeom prst="rect">
            <a:avLst/>
          </a:prstGeom>
        </p:spPr>
      </p:pic>
      <p:sp>
        <p:nvSpPr>
          <p:cNvPr id="16" name="TextBox 15">
            <a:extLst>
              <a:ext uri="{FF2B5EF4-FFF2-40B4-BE49-F238E27FC236}">
                <a16:creationId xmlns:a16="http://schemas.microsoft.com/office/drawing/2014/main" id="{B03B68A2-6B1E-46C5-92AF-8C721929F40C}"/>
              </a:ext>
            </a:extLst>
          </p:cNvPr>
          <p:cNvSpPr txBox="1"/>
          <p:nvPr/>
        </p:nvSpPr>
        <p:spPr>
          <a:xfrm>
            <a:off x="1821007" y="5524500"/>
            <a:ext cx="6467475" cy="461665"/>
          </a:xfrm>
          <a:prstGeom prst="rect">
            <a:avLst/>
          </a:prstGeom>
          <a:noFill/>
        </p:spPr>
        <p:txBody>
          <a:bodyPr wrap="square" rtlCol="0">
            <a:spAutoFit/>
          </a:bodyPr>
          <a:lstStyle/>
          <a:p>
            <a:r>
              <a:rPr lang="en-US" sz="2400" dirty="0">
                <a:solidFill>
                  <a:schemeClr val="bg1"/>
                </a:solidFill>
              </a:rPr>
              <a:t>IMPORTING DATA IN “</a:t>
            </a:r>
            <a:r>
              <a:rPr lang="en-US" sz="2400" dirty="0" err="1">
                <a:solidFill>
                  <a:schemeClr val="bg1"/>
                </a:solidFill>
              </a:rPr>
              <a:t>IPL_Matches</a:t>
            </a:r>
            <a:r>
              <a:rPr lang="en-US" sz="2400" dirty="0">
                <a:solidFill>
                  <a:schemeClr val="bg1"/>
                </a:solidFill>
              </a:rPr>
              <a:t>” TABLE</a:t>
            </a:r>
            <a:endParaRPr lang="en-IN" sz="2400" dirty="0">
              <a:solidFill>
                <a:schemeClr val="bg1"/>
              </a:solidFill>
            </a:endParaRPr>
          </a:p>
        </p:txBody>
      </p:sp>
      <p:sp>
        <p:nvSpPr>
          <p:cNvPr id="17" name="Left Brace 16">
            <a:extLst>
              <a:ext uri="{FF2B5EF4-FFF2-40B4-BE49-F238E27FC236}">
                <a16:creationId xmlns:a16="http://schemas.microsoft.com/office/drawing/2014/main" id="{DA7B866D-3449-4984-9F12-36EF6E8AE6AF}"/>
              </a:ext>
            </a:extLst>
          </p:cNvPr>
          <p:cNvSpPr/>
          <p:nvPr/>
        </p:nvSpPr>
        <p:spPr>
          <a:xfrm>
            <a:off x="1440007" y="5262020"/>
            <a:ext cx="381000" cy="9906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18" name="Right Brace 17">
            <a:extLst>
              <a:ext uri="{FF2B5EF4-FFF2-40B4-BE49-F238E27FC236}">
                <a16:creationId xmlns:a16="http://schemas.microsoft.com/office/drawing/2014/main" id="{1C0193D3-E851-418E-816F-0BFE729354C0}"/>
              </a:ext>
            </a:extLst>
          </p:cNvPr>
          <p:cNvSpPr/>
          <p:nvPr/>
        </p:nvSpPr>
        <p:spPr>
          <a:xfrm>
            <a:off x="7214755" y="5262020"/>
            <a:ext cx="381000" cy="98662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20" name="Picture 19">
            <a:extLst>
              <a:ext uri="{FF2B5EF4-FFF2-40B4-BE49-F238E27FC236}">
                <a16:creationId xmlns:a16="http://schemas.microsoft.com/office/drawing/2014/main" id="{C4228FAE-C14B-40F8-B3DD-548931D03709}"/>
              </a:ext>
            </a:extLst>
          </p:cNvPr>
          <p:cNvPicPr>
            <a:picLocks noChangeAspect="1"/>
          </p:cNvPicPr>
          <p:nvPr/>
        </p:nvPicPr>
        <p:blipFill>
          <a:blip r:embed="rId3"/>
          <a:stretch>
            <a:fillRect/>
          </a:stretch>
        </p:blipFill>
        <p:spPr>
          <a:xfrm>
            <a:off x="491012" y="7186044"/>
            <a:ext cx="8220075" cy="1752600"/>
          </a:xfrm>
          <a:prstGeom prst="rect">
            <a:avLst/>
          </a:prstGeom>
        </p:spPr>
      </p:pic>
      <p:sp>
        <p:nvSpPr>
          <p:cNvPr id="21" name="TextBox 20">
            <a:extLst>
              <a:ext uri="{FF2B5EF4-FFF2-40B4-BE49-F238E27FC236}">
                <a16:creationId xmlns:a16="http://schemas.microsoft.com/office/drawing/2014/main" id="{DEE60C3D-FB25-4C63-8A45-C07EFC48B5E0}"/>
              </a:ext>
            </a:extLst>
          </p:cNvPr>
          <p:cNvSpPr txBox="1"/>
          <p:nvPr/>
        </p:nvSpPr>
        <p:spPr>
          <a:xfrm>
            <a:off x="11618551" y="1434307"/>
            <a:ext cx="4754881" cy="523220"/>
          </a:xfrm>
          <a:prstGeom prst="rect">
            <a:avLst/>
          </a:prstGeom>
          <a:noFill/>
        </p:spPr>
        <p:txBody>
          <a:bodyPr wrap="square" rtlCol="0">
            <a:spAutoFit/>
          </a:bodyPr>
          <a:lstStyle/>
          <a:p>
            <a:r>
              <a:rPr lang="en-US" sz="2800" dirty="0"/>
              <a:t>CREATING “</a:t>
            </a:r>
            <a:r>
              <a:rPr lang="en-US" sz="2800" dirty="0" err="1"/>
              <a:t>IPL_Ball</a:t>
            </a:r>
            <a:r>
              <a:rPr lang="en-US" sz="2800" dirty="0"/>
              <a:t>” TABLE</a:t>
            </a:r>
            <a:endParaRPr lang="en-IN" sz="2800" dirty="0"/>
          </a:p>
        </p:txBody>
      </p:sp>
      <p:sp>
        <p:nvSpPr>
          <p:cNvPr id="24" name="Left Brace 23">
            <a:extLst>
              <a:ext uri="{FF2B5EF4-FFF2-40B4-BE49-F238E27FC236}">
                <a16:creationId xmlns:a16="http://schemas.microsoft.com/office/drawing/2014/main" id="{259B3D5D-B93E-4FC8-9EB2-0F008AF60B22}"/>
              </a:ext>
            </a:extLst>
          </p:cNvPr>
          <p:cNvSpPr/>
          <p:nvPr/>
        </p:nvSpPr>
        <p:spPr>
          <a:xfrm>
            <a:off x="11343150" y="1202145"/>
            <a:ext cx="397220" cy="9383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25" name="Right Brace 24">
            <a:extLst>
              <a:ext uri="{FF2B5EF4-FFF2-40B4-BE49-F238E27FC236}">
                <a16:creationId xmlns:a16="http://schemas.microsoft.com/office/drawing/2014/main" id="{CB5BCD43-28C5-49A5-AB5E-3508B2AE552C}"/>
              </a:ext>
            </a:extLst>
          </p:cNvPr>
          <p:cNvSpPr/>
          <p:nvPr/>
        </p:nvSpPr>
        <p:spPr>
          <a:xfrm>
            <a:off x="15716197" y="1202145"/>
            <a:ext cx="397220" cy="93833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27" name="Picture 26">
            <a:extLst>
              <a:ext uri="{FF2B5EF4-FFF2-40B4-BE49-F238E27FC236}">
                <a16:creationId xmlns:a16="http://schemas.microsoft.com/office/drawing/2014/main" id="{E6EC5F90-F70E-4258-8F3F-843FD36B7DD9}"/>
              </a:ext>
            </a:extLst>
          </p:cNvPr>
          <p:cNvPicPr>
            <a:picLocks noChangeAspect="1"/>
          </p:cNvPicPr>
          <p:nvPr/>
        </p:nvPicPr>
        <p:blipFill>
          <a:blip r:embed="rId4"/>
          <a:stretch>
            <a:fillRect/>
          </a:stretch>
        </p:blipFill>
        <p:spPr>
          <a:xfrm>
            <a:off x="9874681" y="2787412"/>
            <a:ext cx="8260919" cy="1975090"/>
          </a:xfrm>
          <a:prstGeom prst="rect">
            <a:avLst/>
          </a:prstGeom>
        </p:spPr>
      </p:pic>
      <p:sp>
        <p:nvSpPr>
          <p:cNvPr id="28" name="TextBox 27">
            <a:extLst>
              <a:ext uri="{FF2B5EF4-FFF2-40B4-BE49-F238E27FC236}">
                <a16:creationId xmlns:a16="http://schemas.microsoft.com/office/drawing/2014/main" id="{F8CE5FCB-5192-412C-91C6-9CE2C3483043}"/>
              </a:ext>
            </a:extLst>
          </p:cNvPr>
          <p:cNvSpPr txBox="1"/>
          <p:nvPr/>
        </p:nvSpPr>
        <p:spPr>
          <a:xfrm>
            <a:off x="11042865" y="5493721"/>
            <a:ext cx="5924550" cy="523220"/>
          </a:xfrm>
          <a:prstGeom prst="rect">
            <a:avLst/>
          </a:prstGeom>
          <a:noFill/>
        </p:spPr>
        <p:txBody>
          <a:bodyPr wrap="square" rtlCol="0">
            <a:spAutoFit/>
          </a:bodyPr>
          <a:lstStyle/>
          <a:p>
            <a:r>
              <a:rPr lang="en-US" sz="2800" dirty="0"/>
              <a:t>IMPORTING DATA IN “</a:t>
            </a:r>
            <a:r>
              <a:rPr lang="en-US" sz="2800" dirty="0" err="1"/>
              <a:t>IPL_Ball</a:t>
            </a:r>
            <a:r>
              <a:rPr lang="en-US" sz="2800" dirty="0"/>
              <a:t>” TABLE</a:t>
            </a:r>
            <a:endParaRPr lang="en-IN" sz="2800" dirty="0"/>
          </a:p>
        </p:txBody>
      </p:sp>
      <p:sp>
        <p:nvSpPr>
          <p:cNvPr id="29" name="Left Brace 28">
            <a:extLst>
              <a:ext uri="{FF2B5EF4-FFF2-40B4-BE49-F238E27FC236}">
                <a16:creationId xmlns:a16="http://schemas.microsoft.com/office/drawing/2014/main" id="{1C7D683A-410E-4B59-86E6-994961C83A1B}"/>
              </a:ext>
            </a:extLst>
          </p:cNvPr>
          <p:cNvSpPr/>
          <p:nvPr/>
        </p:nvSpPr>
        <p:spPr>
          <a:xfrm>
            <a:off x="10727560" y="5286166"/>
            <a:ext cx="397220" cy="9383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sp>
        <p:nvSpPr>
          <p:cNvPr id="30" name="Right Brace 29">
            <a:extLst>
              <a:ext uri="{FF2B5EF4-FFF2-40B4-BE49-F238E27FC236}">
                <a16:creationId xmlns:a16="http://schemas.microsoft.com/office/drawing/2014/main" id="{2AA77571-6037-4220-8273-D777D82DBEED}"/>
              </a:ext>
            </a:extLst>
          </p:cNvPr>
          <p:cNvSpPr/>
          <p:nvPr/>
        </p:nvSpPr>
        <p:spPr>
          <a:xfrm>
            <a:off x="16570195" y="5286166"/>
            <a:ext cx="397220" cy="93833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IN"/>
          </a:p>
        </p:txBody>
      </p:sp>
      <p:pic>
        <p:nvPicPr>
          <p:cNvPr id="32" name="Picture 31">
            <a:extLst>
              <a:ext uri="{FF2B5EF4-FFF2-40B4-BE49-F238E27FC236}">
                <a16:creationId xmlns:a16="http://schemas.microsoft.com/office/drawing/2014/main" id="{CEE28C0C-7038-4226-BA96-DD69980CB418}"/>
              </a:ext>
            </a:extLst>
          </p:cNvPr>
          <p:cNvPicPr>
            <a:picLocks noChangeAspect="1"/>
          </p:cNvPicPr>
          <p:nvPr/>
        </p:nvPicPr>
        <p:blipFill>
          <a:blip r:embed="rId5"/>
          <a:stretch>
            <a:fillRect/>
          </a:stretch>
        </p:blipFill>
        <p:spPr>
          <a:xfrm>
            <a:off x="9874681" y="7119938"/>
            <a:ext cx="7922307" cy="1818706"/>
          </a:xfrm>
          <a:prstGeom prst="rect">
            <a:avLst/>
          </a:prstGeom>
        </p:spPr>
      </p:pic>
      <p:sp>
        <p:nvSpPr>
          <p:cNvPr id="33" name="Slide Number Placeholder 32">
            <a:extLst>
              <a:ext uri="{FF2B5EF4-FFF2-40B4-BE49-F238E27FC236}">
                <a16:creationId xmlns:a16="http://schemas.microsoft.com/office/drawing/2014/main" id="{5E89201A-B040-4BAF-BE87-ECFAF0D6827C}"/>
              </a:ext>
            </a:extLst>
          </p:cNvPr>
          <p:cNvSpPr>
            <a:spLocks noGrp="1"/>
          </p:cNvSpPr>
          <p:nvPr>
            <p:ph type="sldNum" sz="quarter" idx="12"/>
          </p:nvPr>
        </p:nvSpPr>
        <p:spPr>
          <a:xfrm>
            <a:off x="16099562" y="9806542"/>
            <a:ext cx="2133600" cy="365125"/>
          </a:xfrm>
        </p:spPr>
        <p:txBody>
          <a:bodyPr/>
          <a:lstStyle/>
          <a:p>
            <a:fld id="{B6F15528-21DE-4FAA-801E-634DDDAF4B2B}" type="slidenum">
              <a:rPr lang="en-US" sz="4000" smtClean="0">
                <a:solidFill>
                  <a:schemeClr val="tx1"/>
                </a:solidFill>
              </a:rPr>
              <a:pPr/>
              <a:t>3</a:t>
            </a:fld>
            <a:endParaRPr lang="en-US" sz="4000" dirty="0">
              <a:solidFill>
                <a:schemeClr val="tx1"/>
              </a:solidFill>
            </a:endParaRPr>
          </a:p>
        </p:txBody>
      </p:sp>
    </p:spTree>
    <p:extLst>
      <p:ext uri="{BB962C8B-B14F-4D97-AF65-F5344CB8AC3E}">
        <p14:creationId xmlns:p14="http://schemas.microsoft.com/office/powerpoint/2010/main" val="846417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6" name="TextBox 6"/>
          <p:cNvSpPr txBox="1"/>
          <p:nvPr/>
        </p:nvSpPr>
        <p:spPr>
          <a:xfrm>
            <a:off x="1520533" y="932259"/>
            <a:ext cx="5773791" cy="769441"/>
          </a:xfrm>
          <a:prstGeom prst="rect">
            <a:avLst/>
          </a:prstGeom>
        </p:spPr>
        <p:txBody>
          <a:bodyPr lIns="0" tIns="0" rIns="0" bIns="0" rtlCol="0" anchor="t">
            <a:spAutoFit/>
          </a:bodyPr>
          <a:lstStyle/>
          <a:p>
            <a:pPr>
              <a:lnSpc>
                <a:spcPts val="5962"/>
              </a:lnSpc>
            </a:pPr>
            <a:endParaRPr lang="en-US" sz="5962" spc="59" dirty="0">
              <a:solidFill>
                <a:srgbClr val="F4F4F4"/>
              </a:solidFill>
              <a:latin typeface="Montserrat Classic Bold"/>
            </a:endParaRPr>
          </a:p>
        </p:txBody>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13" name="Rectangle 12">
            <a:extLst>
              <a:ext uri="{FF2B5EF4-FFF2-40B4-BE49-F238E27FC236}">
                <a16:creationId xmlns:a16="http://schemas.microsoft.com/office/drawing/2014/main" id="{BF349877-BAAA-4AFD-8EE5-443CDDD32723}"/>
              </a:ext>
            </a:extLst>
          </p:cNvPr>
          <p:cNvSpPr/>
          <p:nvPr/>
        </p:nvSpPr>
        <p:spPr>
          <a:xfrm>
            <a:off x="9376524" y="-27710"/>
            <a:ext cx="9421090" cy="1031470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8" name="Picture 17">
            <a:extLst>
              <a:ext uri="{FF2B5EF4-FFF2-40B4-BE49-F238E27FC236}">
                <a16:creationId xmlns:a16="http://schemas.microsoft.com/office/drawing/2014/main" id="{81F2F16E-7036-4CB4-8C60-6F53F964B186}"/>
              </a:ext>
            </a:extLst>
          </p:cNvPr>
          <p:cNvPicPr>
            <a:picLocks noChangeAspect="1"/>
          </p:cNvPicPr>
          <p:nvPr/>
        </p:nvPicPr>
        <p:blipFill>
          <a:blip r:embed="rId2"/>
          <a:stretch>
            <a:fillRect/>
          </a:stretch>
        </p:blipFill>
        <p:spPr>
          <a:xfrm>
            <a:off x="10134600" y="311941"/>
            <a:ext cx="7753291" cy="4374359"/>
          </a:xfrm>
          <a:prstGeom prst="rect">
            <a:avLst/>
          </a:prstGeom>
        </p:spPr>
      </p:pic>
      <p:pic>
        <p:nvPicPr>
          <p:cNvPr id="20" name="Picture 19">
            <a:extLst>
              <a:ext uri="{FF2B5EF4-FFF2-40B4-BE49-F238E27FC236}">
                <a16:creationId xmlns:a16="http://schemas.microsoft.com/office/drawing/2014/main" id="{4BCBE65D-6344-4FFB-85EC-627E6B9BCC8F}"/>
              </a:ext>
            </a:extLst>
          </p:cNvPr>
          <p:cNvPicPr>
            <a:picLocks noChangeAspect="1"/>
          </p:cNvPicPr>
          <p:nvPr/>
        </p:nvPicPr>
        <p:blipFill>
          <a:blip r:embed="rId3"/>
          <a:stretch>
            <a:fillRect/>
          </a:stretch>
        </p:blipFill>
        <p:spPr>
          <a:xfrm>
            <a:off x="10210800" y="4914900"/>
            <a:ext cx="7748057" cy="4823598"/>
          </a:xfrm>
          <a:prstGeom prst="rect">
            <a:avLst/>
          </a:prstGeom>
        </p:spPr>
      </p:pic>
      <p:sp>
        <p:nvSpPr>
          <p:cNvPr id="22" name="TextBox 21">
            <a:extLst>
              <a:ext uri="{FF2B5EF4-FFF2-40B4-BE49-F238E27FC236}">
                <a16:creationId xmlns:a16="http://schemas.microsoft.com/office/drawing/2014/main" id="{E211EB2C-E5B4-4641-B90E-C8BEA2B864E1}"/>
              </a:ext>
            </a:extLst>
          </p:cNvPr>
          <p:cNvSpPr txBox="1"/>
          <p:nvPr/>
        </p:nvSpPr>
        <p:spPr>
          <a:xfrm>
            <a:off x="421962" y="1581628"/>
            <a:ext cx="7883701" cy="2308324"/>
          </a:xfrm>
          <a:prstGeom prst="rect">
            <a:avLst/>
          </a:prstGeom>
          <a:noFill/>
        </p:spPr>
        <p:txBody>
          <a:bodyPr wrap="square">
            <a:spAutoFit/>
          </a:bodyPr>
          <a:lstStyle/>
          <a:p>
            <a:r>
              <a:rPr lang="en-US" sz="2400" b="1" dirty="0">
                <a:solidFill>
                  <a:schemeClr val="bg1"/>
                </a:solidFill>
              </a:rPr>
              <a:t>Your first priority is to get 2-3 players with high S.R who have faced at least 500 balls. And to do that you have to make a list of 10 players you want to bid in the auction so that when you try to grab them in auction you should not pay the amount greater than you have in the purse for a particular player.</a:t>
            </a:r>
            <a:endParaRPr lang="en-IN" sz="2400" b="1" dirty="0">
              <a:solidFill>
                <a:schemeClr val="bg1"/>
              </a:solidFill>
            </a:endParaRPr>
          </a:p>
        </p:txBody>
      </p:sp>
      <p:sp>
        <p:nvSpPr>
          <p:cNvPr id="24" name="TextBox 23">
            <a:extLst>
              <a:ext uri="{FF2B5EF4-FFF2-40B4-BE49-F238E27FC236}">
                <a16:creationId xmlns:a16="http://schemas.microsoft.com/office/drawing/2014/main" id="{8BCFBB1D-220D-4DE2-B671-BC4D5CFBE148}"/>
              </a:ext>
            </a:extLst>
          </p:cNvPr>
          <p:cNvSpPr txBox="1"/>
          <p:nvPr/>
        </p:nvSpPr>
        <p:spPr>
          <a:xfrm>
            <a:off x="684033" y="453058"/>
            <a:ext cx="8001000" cy="646331"/>
          </a:xfrm>
          <a:prstGeom prst="rect">
            <a:avLst/>
          </a:prstGeom>
          <a:noFill/>
        </p:spPr>
        <p:txBody>
          <a:bodyPr wrap="square" rtlCol="0">
            <a:spAutoFit/>
          </a:bodyPr>
          <a:lstStyle/>
          <a:p>
            <a:r>
              <a:rPr lang="en-US" sz="3600" dirty="0">
                <a:solidFill>
                  <a:schemeClr val="bg1"/>
                </a:solidFill>
                <a:latin typeface="+mj-lt"/>
                <a:cs typeface="Aharoni" panose="02010803020104030203" pitchFamily="2" charset="-79"/>
              </a:rPr>
              <a:t>Question -1 ( Batsman Strike Rate )</a:t>
            </a:r>
            <a:endParaRPr lang="en-IN" sz="3600" dirty="0">
              <a:solidFill>
                <a:schemeClr val="bg1"/>
              </a:solidFill>
              <a:latin typeface="+mj-lt"/>
              <a:cs typeface="Aharoni" panose="02010803020104030203" pitchFamily="2" charset="-79"/>
            </a:endParaRPr>
          </a:p>
        </p:txBody>
      </p:sp>
      <p:sp>
        <p:nvSpPr>
          <p:cNvPr id="28" name="Rectangle 27">
            <a:extLst>
              <a:ext uri="{FF2B5EF4-FFF2-40B4-BE49-F238E27FC236}">
                <a16:creationId xmlns:a16="http://schemas.microsoft.com/office/drawing/2014/main" id="{14B2EBBA-445E-42FD-B7C5-0255A215DF55}"/>
              </a:ext>
            </a:extLst>
          </p:cNvPr>
          <p:cNvSpPr/>
          <p:nvPr/>
        </p:nvSpPr>
        <p:spPr>
          <a:xfrm>
            <a:off x="394253" y="1560148"/>
            <a:ext cx="7883700" cy="23083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31" name="Picture 30">
            <a:extLst>
              <a:ext uri="{FF2B5EF4-FFF2-40B4-BE49-F238E27FC236}">
                <a16:creationId xmlns:a16="http://schemas.microsoft.com/office/drawing/2014/main" id="{D1B87953-1B32-4DA2-94EC-250EF7C2AB8C}"/>
              </a:ext>
            </a:extLst>
          </p:cNvPr>
          <p:cNvPicPr>
            <a:picLocks noChangeAspect="1"/>
          </p:cNvPicPr>
          <p:nvPr/>
        </p:nvPicPr>
        <p:blipFill>
          <a:blip r:embed="rId4"/>
          <a:stretch>
            <a:fillRect/>
          </a:stretch>
        </p:blipFill>
        <p:spPr>
          <a:xfrm>
            <a:off x="286636" y="6541440"/>
            <a:ext cx="8379676" cy="2074364"/>
          </a:xfrm>
          <a:prstGeom prst="rect">
            <a:avLst/>
          </a:prstGeom>
        </p:spPr>
      </p:pic>
      <p:sp>
        <p:nvSpPr>
          <p:cNvPr id="32" name="TextBox 31">
            <a:extLst>
              <a:ext uri="{FF2B5EF4-FFF2-40B4-BE49-F238E27FC236}">
                <a16:creationId xmlns:a16="http://schemas.microsoft.com/office/drawing/2014/main" id="{21B42ABF-6F46-480B-B14E-6B29690CDF65}"/>
              </a:ext>
            </a:extLst>
          </p:cNvPr>
          <p:cNvSpPr txBox="1"/>
          <p:nvPr/>
        </p:nvSpPr>
        <p:spPr>
          <a:xfrm>
            <a:off x="2514600" y="4873135"/>
            <a:ext cx="3190320" cy="707886"/>
          </a:xfrm>
          <a:prstGeom prst="rect">
            <a:avLst/>
          </a:prstGeom>
          <a:noFill/>
        </p:spPr>
        <p:txBody>
          <a:bodyPr wrap="square" rtlCol="0">
            <a:spAutoFit/>
          </a:bodyPr>
          <a:lstStyle/>
          <a:p>
            <a:r>
              <a:rPr lang="en-US" dirty="0"/>
              <a:t>	</a:t>
            </a:r>
            <a:r>
              <a:rPr lang="en-US" sz="4000" dirty="0">
                <a:solidFill>
                  <a:schemeClr val="bg1"/>
                </a:solidFill>
              </a:rPr>
              <a:t>QUERY</a:t>
            </a:r>
            <a:endParaRPr lang="en-IN" sz="4000" dirty="0">
              <a:solidFill>
                <a:schemeClr val="bg1"/>
              </a:solidFill>
            </a:endParaRPr>
          </a:p>
        </p:txBody>
      </p:sp>
      <p:sp>
        <p:nvSpPr>
          <p:cNvPr id="34" name="Right Brace 33">
            <a:extLst>
              <a:ext uri="{FF2B5EF4-FFF2-40B4-BE49-F238E27FC236}">
                <a16:creationId xmlns:a16="http://schemas.microsoft.com/office/drawing/2014/main" id="{A44C5862-3859-492D-8033-A3A9F4628365}"/>
              </a:ext>
            </a:extLst>
          </p:cNvPr>
          <p:cNvSpPr/>
          <p:nvPr/>
        </p:nvSpPr>
        <p:spPr>
          <a:xfrm>
            <a:off x="5026094" y="4780852"/>
            <a:ext cx="414213" cy="923353"/>
          </a:xfrm>
          <a:prstGeom prst="righ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
        <p:nvSpPr>
          <p:cNvPr id="35" name="Left Brace 34">
            <a:extLst>
              <a:ext uri="{FF2B5EF4-FFF2-40B4-BE49-F238E27FC236}">
                <a16:creationId xmlns:a16="http://schemas.microsoft.com/office/drawing/2014/main" id="{2A8A0F41-3C1D-43A5-A157-CA0C519C980A}"/>
              </a:ext>
            </a:extLst>
          </p:cNvPr>
          <p:cNvSpPr/>
          <p:nvPr/>
        </p:nvSpPr>
        <p:spPr>
          <a:xfrm>
            <a:off x="2894710" y="4851655"/>
            <a:ext cx="414213" cy="847445"/>
          </a:xfrm>
          <a:prstGeom prst="lef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en-IN"/>
          </a:p>
        </p:txBody>
      </p:sp>
      <p:sp>
        <p:nvSpPr>
          <p:cNvPr id="8" name="Slide Number Placeholder 7">
            <a:extLst>
              <a:ext uri="{FF2B5EF4-FFF2-40B4-BE49-F238E27FC236}">
                <a16:creationId xmlns:a16="http://schemas.microsoft.com/office/drawing/2014/main" id="{3C0DB80E-7252-44D2-A9E2-F25B9BB05412}"/>
              </a:ext>
            </a:extLst>
          </p:cNvPr>
          <p:cNvSpPr>
            <a:spLocks noGrp="1"/>
          </p:cNvSpPr>
          <p:nvPr>
            <p:ph type="sldNum" sz="quarter" idx="12"/>
          </p:nvPr>
        </p:nvSpPr>
        <p:spPr>
          <a:xfrm>
            <a:off x="15974549" y="9803513"/>
            <a:ext cx="2133600" cy="365125"/>
          </a:xfrm>
        </p:spPr>
        <p:txBody>
          <a:bodyPr/>
          <a:lstStyle/>
          <a:p>
            <a:fld id="{B6F15528-21DE-4FAA-801E-634DDDAF4B2B}" type="slidenum">
              <a:rPr lang="en-US" sz="4000" smtClean="0">
                <a:solidFill>
                  <a:schemeClr val="tx1"/>
                </a:solidFill>
              </a:rPr>
              <a:pPr/>
              <a:t>4</a:t>
            </a:fld>
            <a:endParaRPr lang="en-US" sz="4000"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34156B2F-2866-41BE-A21D-C9BEE91446C0}"/>
              </a:ext>
            </a:extLst>
          </p:cNvPr>
          <p:cNvSpPr/>
          <p:nvPr/>
        </p:nvSpPr>
        <p:spPr>
          <a:xfrm>
            <a:off x="9247910" y="0"/>
            <a:ext cx="9421090" cy="10287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3" name="Picture 12">
            <a:extLst>
              <a:ext uri="{FF2B5EF4-FFF2-40B4-BE49-F238E27FC236}">
                <a16:creationId xmlns:a16="http://schemas.microsoft.com/office/drawing/2014/main" id="{CFD924E8-E52E-4E12-A96B-73EC25DA75F3}"/>
              </a:ext>
            </a:extLst>
          </p:cNvPr>
          <p:cNvPicPr>
            <a:picLocks noChangeAspect="1"/>
          </p:cNvPicPr>
          <p:nvPr/>
        </p:nvPicPr>
        <p:blipFill>
          <a:blip r:embed="rId2"/>
          <a:stretch>
            <a:fillRect/>
          </a:stretch>
        </p:blipFill>
        <p:spPr>
          <a:xfrm>
            <a:off x="9885218" y="362046"/>
            <a:ext cx="8051401" cy="4054662"/>
          </a:xfrm>
          <a:prstGeom prst="rect">
            <a:avLst/>
          </a:prstGeom>
        </p:spPr>
      </p:pic>
      <p:pic>
        <p:nvPicPr>
          <p:cNvPr id="15" name="Picture 14">
            <a:extLst>
              <a:ext uri="{FF2B5EF4-FFF2-40B4-BE49-F238E27FC236}">
                <a16:creationId xmlns:a16="http://schemas.microsoft.com/office/drawing/2014/main" id="{C4D10E4B-AAF0-4EA1-84C8-1F69BBDD9417}"/>
              </a:ext>
            </a:extLst>
          </p:cNvPr>
          <p:cNvPicPr>
            <a:picLocks noChangeAspect="1"/>
          </p:cNvPicPr>
          <p:nvPr/>
        </p:nvPicPr>
        <p:blipFill>
          <a:blip r:embed="rId3"/>
          <a:stretch>
            <a:fillRect/>
          </a:stretch>
        </p:blipFill>
        <p:spPr>
          <a:xfrm>
            <a:off x="9919854" y="4838700"/>
            <a:ext cx="8051401" cy="4841540"/>
          </a:xfrm>
          <a:prstGeom prst="rect">
            <a:avLst/>
          </a:prstGeom>
        </p:spPr>
      </p:pic>
      <p:sp>
        <p:nvSpPr>
          <p:cNvPr id="18" name="TextBox 17">
            <a:extLst>
              <a:ext uri="{FF2B5EF4-FFF2-40B4-BE49-F238E27FC236}">
                <a16:creationId xmlns:a16="http://schemas.microsoft.com/office/drawing/2014/main" id="{4DE20DF9-37B8-4E09-8E65-FB5CF5E8E962}"/>
              </a:ext>
            </a:extLst>
          </p:cNvPr>
          <p:cNvSpPr txBox="1"/>
          <p:nvPr/>
        </p:nvSpPr>
        <p:spPr>
          <a:xfrm>
            <a:off x="1143000" y="495300"/>
            <a:ext cx="6477000" cy="646331"/>
          </a:xfrm>
          <a:prstGeom prst="rect">
            <a:avLst/>
          </a:prstGeom>
          <a:noFill/>
        </p:spPr>
        <p:txBody>
          <a:bodyPr wrap="square">
            <a:spAutoFit/>
          </a:bodyPr>
          <a:lstStyle/>
          <a:p>
            <a:r>
              <a:rPr lang="en-US" sz="3600" dirty="0">
                <a:solidFill>
                  <a:schemeClr val="bg1"/>
                </a:solidFill>
                <a:latin typeface="+mj-lt"/>
                <a:cs typeface="Aharoni" panose="02010803020104030203" pitchFamily="2" charset="-79"/>
              </a:rPr>
              <a:t>Question -2 ( Batsman Average )</a:t>
            </a:r>
            <a:endParaRPr lang="en-IN" sz="3600" dirty="0">
              <a:solidFill>
                <a:schemeClr val="bg1"/>
              </a:solidFill>
              <a:latin typeface="+mj-lt"/>
              <a:cs typeface="Aharoni" panose="02010803020104030203" pitchFamily="2" charset="-79"/>
            </a:endParaRPr>
          </a:p>
        </p:txBody>
      </p:sp>
      <p:sp>
        <p:nvSpPr>
          <p:cNvPr id="19" name="TextBox 18">
            <a:extLst>
              <a:ext uri="{FF2B5EF4-FFF2-40B4-BE49-F238E27FC236}">
                <a16:creationId xmlns:a16="http://schemas.microsoft.com/office/drawing/2014/main" id="{8B190271-2ACF-4C0C-A7B7-2388796477BA}"/>
              </a:ext>
            </a:extLst>
          </p:cNvPr>
          <p:cNvSpPr txBox="1"/>
          <p:nvPr/>
        </p:nvSpPr>
        <p:spPr>
          <a:xfrm>
            <a:off x="666929" y="1409700"/>
            <a:ext cx="7848600" cy="2286000"/>
          </a:xfrm>
          <a:prstGeom prst="rect">
            <a:avLst/>
          </a:prstGeom>
          <a:noFill/>
        </p:spPr>
        <p:txBody>
          <a:bodyPr wrap="square" rtlCol="0">
            <a:spAutoFit/>
          </a:bodyPr>
          <a:lstStyle/>
          <a:p>
            <a:r>
              <a:rPr lang="en-US" sz="2400" dirty="0">
                <a:solidFill>
                  <a:schemeClr val="bg1"/>
                </a:solidFill>
              </a:rPr>
              <a:t>Now you need to get 2-3 players with good Average who have played more than 2 IPL seasons. And to do that you have to make a list of 10 players you want to bid in the auction so that when you try to grab them in auction you should not pay the amount greater than you have in the purse for a particular player.</a:t>
            </a:r>
            <a:endParaRPr lang="en-IN" sz="2400" dirty="0">
              <a:solidFill>
                <a:schemeClr val="bg1"/>
              </a:solidFill>
            </a:endParaRPr>
          </a:p>
        </p:txBody>
      </p:sp>
      <p:sp>
        <p:nvSpPr>
          <p:cNvPr id="20" name="Rectangle 19">
            <a:extLst>
              <a:ext uri="{FF2B5EF4-FFF2-40B4-BE49-F238E27FC236}">
                <a16:creationId xmlns:a16="http://schemas.microsoft.com/office/drawing/2014/main" id="{C7781146-CDF3-48A1-9F38-D5EF991EF597}"/>
              </a:ext>
            </a:extLst>
          </p:cNvPr>
          <p:cNvSpPr/>
          <p:nvPr/>
        </p:nvSpPr>
        <p:spPr>
          <a:xfrm>
            <a:off x="660002" y="1409700"/>
            <a:ext cx="7829729" cy="22860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22" name="Picture 21">
            <a:extLst>
              <a:ext uri="{FF2B5EF4-FFF2-40B4-BE49-F238E27FC236}">
                <a16:creationId xmlns:a16="http://schemas.microsoft.com/office/drawing/2014/main" id="{1E7DF8F7-7D87-40F2-85F0-A934DD365870}"/>
              </a:ext>
            </a:extLst>
          </p:cNvPr>
          <p:cNvPicPr>
            <a:picLocks noChangeAspect="1"/>
          </p:cNvPicPr>
          <p:nvPr/>
        </p:nvPicPr>
        <p:blipFill>
          <a:blip r:embed="rId4"/>
          <a:stretch>
            <a:fillRect/>
          </a:stretch>
        </p:blipFill>
        <p:spPr>
          <a:xfrm>
            <a:off x="3048000" y="4686300"/>
            <a:ext cx="2667000" cy="1134098"/>
          </a:xfrm>
          <a:prstGeom prst="rect">
            <a:avLst/>
          </a:prstGeom>
        </p:spPr>
      </p:pic>
      <p:pic>
        <p:nvPicPr>
          <p:cNvPr id="24" name="Picture 23">
            <a:extLst>
              <a:ext uri="{FF2B5EF4-FFF2-40B4-BE49-F238E27FC236}">
                <a16:creationId xmlns:a16="http://schemas.microsoft.com/office/drawing/2014/main" id="{A2DF75FC-2B9D-4C2E-8DD7-64907051391F}"/>
              </a:ext>
            </a:extLst>
          </p:cNvPr>
          <p:cNvPicPr>
            <a:picLocks noChangeAspect="1"/>
          </p:cNvPicPr>
          <p:nvPr/>
        </p:nvPicPr>
        <p:blipFill>
          <a:blip r:embed="rId5"/>
          <a:stretch>
            <a:fillRect/>
          </a:stretch>
        </p:blipFill>
        <p:spPr>
          <a:xfrm>
            <a:off x="316745" y="6134100"/>
            <a:ext cx="8574314" cy="3256927"/>
          </a:xfrm>
          <a:prstGeom prst="rect">
            <a:avLst/>
          </a:prstGeom>
        </p:spPr>
      </p:pic>
      <p:sp>
        <p:nvSpPr>
          <p:cNvPr id="6" name="Slide Number Placeholder 5">
            <a:extLst>
              <a:ext uri="{FF2B5EF4-FFF2-40B4-BE49-F238E27FC236}">
                <a16:creationId xmlns:a16="http://schemas.microsoft.com/office/drawing/2014/main" id="{3BC63E1F-7934-46E4-9555-84FB1FA9830D}"/>
              </a:ext>
            </a:extLst>
          </p:cNvPr>
          <p:cNvSpPr>
            <a:spLocks noGrp="1"/>
          </p:cNvSpPr>
          <p:nvPr>
            <p:ph type="sldNum" sz="quarter" idx="12"/>
          </p:nvPr>
        </p:nvSpPr>
        <p:spPr>
          <a:xfrm>
            <a:off x="15937745" y="9791700"/>
            <a:ext cx="2121655" cy="453717"/>
          </a:xfrm>
        </p:spPr>
        <p:txBody>
          <a:bodyPr/>
          <a:lstStyle/>
          <a:p>
            <a:fld id="{B6F15528-21DE-4FAA-801E-634DDDAF4B2B}" type="slidenum">
              <a:rPr lang="en-US" sz="4000" smtClean="0">
                <a:solidFill>
                  <a:schemeClr val="tx1"/>
                </a:solidFill>
              </a:rPr>
              <a:pPr/>
              <a:t>5</a:t>
            </a:fld>
            <a:endParaRPr lang="en-US" sz="4000"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pic>
        <p:nvPicPr>
          <p:cNvPr id="3" name="Picture 2">
            <a:extLst>
              <a:ext uri="{FF2B5EF4-FFF2-40B4-BE49-F238E27FC236}">
                <a16:creationId xmlns:a16="http://schemas.microsoft.com/office/drawing/2014/main" id="{E8FA60B6-A1DA-4224-BA6D-6926155CF6B7}"/>
              </a:ext>
            </a:extLst>
          </p:cNvPr>
          <p:cNvPicPr>
            <a:picLocks noChangeAspect="1"/>
          </p:cNvPicPr>
          <p:nvPr/>
        </p:nvPicPr>
        <p:blipFill>
          <a:blip r:embed="rId2"/>
          <a:stretch>
            <a:fillRect/>
          </a:stretch>
        </p:blipFill>
        <p:spPr>
          <a:xfrm>
            <a:off x="533400" y="5753100"/>
            <a:ext cx="8077200" cy="4112765"/>
          </a:xfrm>
          <a:prstGeom prst="rect">
            <a:avLst/>
          </a:prstGeom>
        </p:spPr>
      </p:pic>
      <p:sp>
        <p:nvSpPr>
          <p:cNvPr id="9" name="Rectangle 8">
            <a:extLst>
              <a:ext uri="{FF2B5EF4-FFF2-40B4-BE49-F238E27FC236}">
                <a16:creationId xmlns:a16="http://schemas.microsoft.com/office/drawing/2014/main" id="{A4743F13-20D1-49CA-A8F7-CE7494CED423}"/>
              </a:ext>
            </a:extLst>
          </p:cNvPr>
          <p:cNvSpPr/>
          <p:nvPr/>
        </p:nvSpPr>
        <p:spPr>
          <a:xfrm>
            <a:off x="9144000" y="0"/>
            <a:ext cx="9405850" cy="10287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1" name="Picture 10">
            <a:extLst>
              <a:ext uri="{FF2B5EF4-FFF2-40B4-BE49-F238E27FC236}">
                <a16:creationId xmlns:a16="http://schemas.microsoft.com/office/drawing/2014/main" id="{86838ED7-58C3-4026-A356-C5CD17CC1CCC}"/>
              </a:ext>
            </a:extLst>
          </p:cNvPr>
          <p:cNvPicPr>
            <a:picLocks noChangeAspect="1"/>
          </p:cNvPicPr>
          <p:nvPr/>
        </p:nvPicPr>
        <p:blipFill>
          <a:blip r:embed="rId3"/>
          <a:stretch>
            <a:fillRect/>
          </a:stretch>
        </p:blipFill>
        <p:spPr>
          <a:xfrm>
            <a:off x="9511145" y="470042"/>
            <a:ext cx="8686800" cy="3889304"/>
          </a:xfrm>
          <a:prstGeom prst="rect">
            <a:avLst/>
          </a:prstGeom>
        </p:spPr>
      </p:pic>
      <p:pic>
        <p:nvPicPr>
          <p:cNvPr id="13" name="Picture 12">
            <a:extLst>
              <a:ext uri="{FF2B5EF4-FFF2-40B4-BE49-F238E27FC236}">
                <a16:creationId xmlns:a16="http://schemas.microsoft.com/office/drawing/2014/main" id="{978EBD14-EF54-471D-BECE-92D6AEE13702}"/>
              </a:ext>
            </a:extLst>
          </p:cNvPr>
          <p:cNvPicPr>
            <a:picLocks noChangeAspect="1"/>
          </p:cNvPicPr>
          <p:nvPr/>
        </p:nvPicPr>
        <p:blipFill>
          <a:blip r:embed="rId4"/>
          <a:stretch>
            <a:fillRect/>
          </a:stretch>
        </p:blipFill>
        <p:spPr>
          <a:xfrm>
            <a:off x="9570379" y="4616668"/>
            <a:ext cx="8412821" cy="5155281"/>
          </a:xfrm>
          <a:prstGeom prst="rect">
            <a:avLst/>
          </a:prstGeom>
        </p:spPr>
      </p:pic>
      <p:sp>
        <p:nvSpPr>
          <p:cNvPr id="15" name="TextBox 14">
            <a:extLst>
              <a:ext uri="{FF2B5EF4-FFF2-40B4-BE49-F238E27FC236}">
                <a16:creationId xmlns:a16="http://schemas.microsoft.com/office/drawing/2014/main" id="{BEB1D8B7-BE0D-496A-82FC-B83C867F6174}"/>
              </a:ext>
            </a:extLst>
          </p:cNvPr>
          <p:cNvSpPr txBox="1"/>
          <p:nvPr/>
        </p:nvSpPr>
        <p:spPr>
          <a:xfrm>
            <a:off x="1066800" y="398275"/>
            <a:ext cx="5562600" cy="646331"/>
          </a:xfrm>
          <a:prstGeom prst="rect">
            <a:avLst/>
          </a:prstGeom>
          <a:noFill/>
        </p:spPr>
        <p:txBody>
          <a:bodyPr wrap="square">
            <a:spAutoFit/>
          </a:bodyPr>
          <a:lstStyle/>
          <a:p>
            <a:r>
              <a:rPr lang="en-US" sz="3600" dirty="0">
                <a:solidFill>
                  <a:schemeClr val="bg1"/>
                </a:solidFill>
                <a:latin typeface="+mj-lt"/>
                <a:cs typeface="Aharoni" panose="02010803020104030203" pitchFamily="2" charset="-79"/>
              </a:rPr>
              <a:t>Question -3 ( HARD-HITTER )</a:t>
            </a:r>
            <a:endParaRPr lang="en-IN" sz="3600" dirty="0">
              <a:solidFill>
                <a:schemeClr val="bg1"/>
              </a:solidFill>
              <a:latin typeface="+mj-lt"/>
              <a:cs typeface="Aharoni" panose="02010803020104030203" pitchFamily="2" charset="-79"/>
            </a:endParaRPr>
          </a:p>
        </p:txBody>
      </p:sp>
      <p:sp>
        <p:nvSpPr>
          <p:cNvPr id="17" name="TextBox 16">
            <a:extLst>
              <a:ext uri="{FF2B5EF4-FFF2-40B4-BE49-F238E27FC236}">
                <a16:creationId xmlns:a16="http://schemas.microsoft.com/office/drawing/2014/main" id="{EEB82AD5-1E04-4642-BAEB-6354B357A9AF}"/>
              </a:ext>
            </a:extLst>
          </p:cNvPr>
          <p:cNvSpPr txBox="1"/>
          <p:nvPr/>
        </p:nvSpPr>
        <p:spPr>
          <a:xfrm>
            <a:off x="533400" y="1431640"/>
            <a:ext cx="8077200" cy="2308324"/>
          </a:xfrm>
          <a:prstGeom prst="rect">
            <a:avLst/>
          </a:prstGeom>
          <a:noFill/>
        </p:spPr>
        <p:txBody>
          <a:bodyPr wrap="square">
            <a:spAutoFit/>
          </a:bodyPr>
          <a:lstStyle/>
          <a:p>
            <a:r>
              <a:rPr lang="en-US" sz="2400" dirty="0">
                <a:solidFill>
                  <a:schemeClr val="bg1"/>
                </a:solidFill>
              </a:rPr>
              <a:t>Now you need to get 2-3 Hard-hitting players who have scored most runs in boundaries and have played more the 2 </a:t>
            </a:r>
            <a:r>
              <a:rPr lang="en-US" sz="2400" dirty="0" err="1">
                <a:solidFill>
                  <a:schemeClr val="bg1"/>
                </a:solidFill>
              </a:rPr>
              <a:t>ipl</a:t>
            </a:r>
            <a:r>
              <a:rPr lang="en-US" sz="2400" dirty="0">
                <a:solidFill>
                  <a:schemeClr val="bg1"/>
                </a:solidFill>
              </a:rPr>
              <a:t> season. To do that you have to make a list of 10 players you want to bid in the auction so that when you try to grab them in auction you should not pay the amount greater than you have in the purse for a particular player.</a:t>
            </a:r>
            <a:endParaRPr lang="en-IN" sz="2400" dirty="0">
              <a:solidFill>
                <a:schemeClr val="bg1"/>
              </a:solidFill>
            </a:endParaRPr>
          </a:p>
        </p:txBody>
      </p:sp>
      <p:sp>
        <p:nvSpPr>
          <p:cNvPr id="18" name="Rectangle 17">
            <a:extLst>
              <a:ext uri="{FF2B5EF4-FFF2-40B4-BE49-F238E27FC236}">
                <a16:creationId xmlns:a16="http://schemas.microsoft.com/office/drawing/2014/main" id="{108658DA-EDAA-4211-B3C9-6D1611D12B34}"/>
              </a:ext>
            </a:extLst>
          </p:cNvPr>
          <p:cNvSpPr/>
          <p:nvPr/>
        </p:nvSpPr>
        <p:spPr>
          <a:xfrm>
            <a:off x="533400" y="1431640"/>
            <a:ext cx="8077200" cy="2308324"/>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20" name="Picture 19">
            <a:extLst>
              <a:ext uri="{FF2B5EF4-FFF2-40B4-BE49-F238E27FC236}">
                <a16:creationId xmlns:a16="http://schemas.microsoft.com/office/drawing/2014/main" id="{15A87840-82DD-498C-B991-343D41211BEC}"/>
              </a:ext>
            </a:extLst>
          </p:cNvPr>
          <p:cNvPicPr>
            <a:picLocks noChangeAspect="1"/>
          </p:cNvPicPr>
          <p:nvPr/>
        </p:nvPicPr>
        <p:blipFill>
          <a:blip r:embed="rId5"/>
          <a:stretch>
            <a:fillRect/>
          </a:stretch>
        </p:blipFill>
        <p:spPr>
          <a:xfrm>
            <a:off x="2743200" y="3968338"/>
            <a:ext cx="3124200" cy="1479884"/>
          </a:xfrm>
          <a:prstGeom prst="rect">
            <a:avLst/>
          </a:prstGeom>
        </p:spPr>
      </p:pic>
      <p:sp>
        <p:nvSpPr>
          <p:cNvPr id="8" name="Slide Number Placeholder 7">
            <a:extLst>
              <a:ext uri="{FF2B5EF4-FFF2-40B4-BE49-F238E27FC236}">
                <a16:creationId xmlns:a16="http://schemas.microsoft.com/office/drawing/2014/main" id="{C688F3E3-9782-4CAC-800B-1D324283DE78}"/>
              </a:ext>
            </a:extLst>
          </p:cNvPr>
          <p:cNvSpPr>
            <a:spLocks noGrp="1"/>
          </p:cNvSpPr>
          <p:nvPr>
            <p:ph type="sldNum" sz="quarter" idx="12"/>
          </p:nvPr>
        </p:nvSpPr>
        <p:spPr>
          <a:xfrm>
            <a:off x="15925800" y="9816958"/>
            <a:ext cx="2133600" cy="365125"/>
          </a:xfrm>
        </p:spPr>
        <p:txBody>
          <a:bodyPr/>
          <a:lstStyle/>
          <a:p>
            <a:fld id="{B6F15528-21DE-4FAA-801E-634DDDAF4B2B}" type="slidenum">
              <a:rPr lang="en-US" sz="4000" smtClean="0">
                <a:solidFill>
                  <a:schemeClr val="tx1"/>
                </a:solidFill>
              </a:rPr>
              <a:pPr/>
              <a:t>6</a:t>
            </a:fld>
            <a:endParaRPr lang="en-US" sz="4000"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B8A08725-A4F5-4584-89FF-0D05E23617AD}"/>
              </a:ext>
            </a:extLst>
          </p:cNvPr>
          <p:cNvSpPr/>
          <p:nvPr/>
        </p:nvSpPr>
        <p:spPr>
          <a:xfrm>
            <a:off x="9144000" y="4156"/>
            <a:ext cx="9421090" cy="10287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1" name="Picture 10">
            <a:extLst>
              <a:ext uri="{FF2B5EF4-FFF2-40B4-BE49-F238E27FC236}">
                <a16:creationId xmlns:a16="http://schemas.microsoft.com/office/drawing/2014/main" id="{E25AF8F7-3AF5-4138-950B-F2A292BFA2DE}"/>
              </a:ext>
            </a:extLst>
          </p:cNvPr>
          <p:cNvPicPr>
            <a:picLocks noChangeAspect="1"/>
          </p:cNvPicPr>
          <p:nvPr/>
        </p:nvPicPr>
        <p:blipFill>
          <a:blip r:embed="rId2"/>
          <a:stretch>
            <a:fillRect/>
          </a:stretch>
        </p:blipFill>
        <p:spPr>
          <a:xfrm>
            <a:off x="9601199" y="460381"/>
            <a:ext cx="8558463" cy="3820498"/>
          </a:xfrm>
          <a:prstGeom prst="rect">
            <a:avLst/>
          </a:prstGeom>
        </p:spPr>
      </p:pic>
      <p:pic>
        <p:nvPicPr>
          <p:cNvPr id="13" name="Picture 12">
            <a:extLst>
              <a:ext uri="{FF2B5EF4-FFF2-40B4-BE49-F238E27FC236}">
                <a16:creationId xmlns:a16="http://schemas.microsoft.com/office/drawing/2014/main" id="{DB003DA4-60E3-42D5-A057-6D5AF97E52C3}"/>
              </a:ext>
            </a:extLst>
          </p:cNvPr>
          <p:cNvPicPr>
            <a:picLocks noChangeAspect="1"/>
          </p:cNvPicPr>
          <p:nvPr/>
        </p:nvPicPr>
        <p:blipFill>
          <a:blip r:embed="rId3"/>
          <a:stretch>
            <a:fillRect/>
          </a:stretch>
        </p:blipFill>
        <p:spPr>
          <a:xfrm>
            <a:off x="9729538" y="4668350"/>
            <a:ext cx="8291580" cy="5027287"/>
          </a:xfrm>
          <a:prstGeom prst="rect">
            <a:avLst/>
          </a:prstGeom>
        </p:spPr>
      </p:pic>
      <p:sp>
        <p:nvSpPr>
          <p:cNvPr id="15" name="TextBox 14">
            <a:extLst>
              <a:ext uri="{FF2B5EF4-FFF2-40B4-BE49-F238E27FC236}">
                <a16:creationId xmlns:a16="http://schemas.microsoft.com/office/drawing/2014/main" id="{550DE19B-B5F3-4295-88DB-EFCC125AF3B8}"/>
              </a:ext>
            </a:extLst>
          </p:cNvPr>
          <p:cNvSpPr txBox="1"/>
          <p:nvPr/>
        </p:nvSpPr>
        <p:spPr>
          <a:xfrm>
            <a:off x="1219200" y="571500"/>
            <a:ext cx="6705600" cy="646331"/>
          </a:xfrm>
          <a:prstGeom prst="rect">
            <a:avLst/>
          </a:prstGeom>
          <a:noFill/>
        </p:spPr>
        <p:txBody>
          <a:bodyPr wrap="square">
            <a:spAutoFit/>
          </a:bodyPr>
          <a:lstStyle/>
          <a:p>
            <a:r>
              <a:rPr lang="en-US" sz="3600" dirty="0">
                <a:solidFill>
                  <a:schemeClr val="bg1"/>
                </a:solidFill>
                <a:latin typeface="+mj-lt"/>
                <a:cs typeface="Aharoni" panose="02010803020104030203" pitchFamily="2" charset="-79"/>
              </a:rPr>
              <a:t>Question -4 ( Bowler Economy)</a:t>
            </a:r>
            <a:endParaRPr lang="en-IN" sz="3600" dirty="0">
              <a:solidFill>
                <a:schemeClr val="bg1"/>
              </a:solidFill>
              <a:latin typeface="+mj-lt"/>
              <a:cs typeface="Aharoni" panose="02010803020104030203" pitchFamily="2" charset="-79"/>
            </a:endParaRPr>
          </a:p>
        </p:txBody>
      </p:sp>
      <p:sp>
        <p:nvSpPr>
          <p:cNvPr id="10" name="TextBox 9">
            <a:extLst>
              <a:ext uri="{FF2B5EF4-FFF2-40B4-BE49-F238E27FC236}">
                <a16:creationId xmlns:a16="http://schemas.microsoft.com/office/drawing/2014/main" id="{223BD954-7CA5-4DEA-9956-F60D7CD3DC08}"/>
              </a:ext>
            </a:extLst>
          </p:cNvPr>
          <p:cNvSpPr txBox="1"/>
          <p:nvPr/>
        </p:nvSpPr>
        <p:spPr>
          <a:xfrm>
            <a:off x="266882" y="1461655"/>
            <a:ext cx="8281373" cy="1938992"/>
          </a:xfrm>
          <a:prstGeom prst="rect">
            <a:avLst/>
          </a:prstGeom>
          <a:noFill/>
        </p:spPr>
        <p:txBody>
          <a:bodyPr wrap="square">
            <a:spAutoFit/>
          </a:bodyPr>
          <a:lstStyle/>
          <a:p>
            <a:r>
              <a:rPr lang="en-US" sz="2400" dirty="0">
                <a:solidFill>
                  <a:schemeClr val="bg1"/>
                </a:solidFill>
              </a:rPr>
              <a:t>Your first priority is to get 2-3 bowlers with good economy who have bowled at least 500 balls in IPL so far. To do that you have to make a list of 10 players you want to bid in the auction so that when you try to grab them in auction you should not pay the amount greater than you have in the purse for a particular player</a:t>
            </a:r>
            <a:r>
              <a:rPr lang="en-US" sz="2400" dirty="0"/>
              <a:t>.</a:t>
            </a:r>
            <a:endParaRPr lang="en-IN" sz="2400" dirty="0"/>
          </a:p>
        </p:txBody>
      </p:sp>
      <p:sp>
        <p:nvSpPr>
          <p:cNvPr id="3" name="Rectangle 2">
            <a:extLst>
              <a:ext uri="{FF2B5EF4-FFF2-40B4-BE49-F238E27FC236}">
                <a16:creationId xmlns:a16="http://schemas.microsoft.com/office/drawing/2014/main" id="{2CE099B9-8472-4F57-8E2E-E7A654894874}"/>
              </a:ext>
            </a:extLst>
          </p:cNvPr>
          <p:cNvSpPr/>
          <p:nvPr/>
        </p:nvSpPr>
        <p:spPr>
          <a:xfrm>
            <a:off x="253027" y="1461655"/>
            <a:ext cx="8281373" cy="193899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6" name="Picture 5">
            <a:extLst>
              <a:ext uri="{FF2B5EF4-FFF2-40B4-BE49-F238E27FC236}">
                <a16:creationId xmlns:a16="http://schemas.microsoft.com/office/drawing/2014/main" id="{BF9F7E62-D52A-4983-9817-264F71543A3A}"/>
              </a:ext>
            </a:extLst>
          </p:cNvPr>
          <p:cNvPicPr>
            <a:picLocks noChangeAspect="1"/>
          </p:cNvPicPr>
          <p:nvPr/>
        </p:nvPicPr>
        <p:blipFill>
          <a:blip r:embed="rId4"/>
          <a:stretch>
            <a:fillRect/>
          </a:stretch>
        </p:blipFill>
        <p:spPr>
          <a:xfrm>
            <a:off x="2971800" y="4530436"/>
            <a:ext cx="2604117" cy="1219200"/>
          </a:xfrm>
          <a:prstGeom prst="rect">
            <a:avLst/>
          </a:prstGeom>
        </p:spPr>
      </p:pic>
      <p:pic>
        <p:nvPicPr>
          <p:cNvPr id="12" name="Picture 11">
            <a:extLst>
              <a:ext uri="{FF2B5EF4-FFF2-40B4-BE49-F238E27FC236}">
                <a16:creationId xmlns:a16="http://schemas.microsoft.com/office/drawing/2014/main" id="{28173EA1-FA3A-477E-AA5F-96B01A8A14BD}"/>
              </a:ext>
            </a:extLst>
          </p:cNvPr>
          <p:cNvPicPr>
            <a:picLocks noChangeAspect="1"/>
          </p:cNvPicPr>
          <p:nvPr/>
        </p:nvPicPr>
        <p:blipFill>
          <a:blip r:embed="rId5"/>
          <a:stretch>
            <a:fillRect/>
          </a:stretch>
        </p:blipFill>
        <p:spPr>
          <a:xfrm>
            <a:off x="266882" y="6423036"/>
            <a:ext cx="8492472" cy="1938992"/>
          </a:xfrm>
          <a:prstGeom prst="rect">
            <a:avLst/>
          </a:prstGeom>
        </p:spPr>
      </p:pic>
      <p:sp>
        <p:nvSpPr>
          <p:cNvPr id="14" name="Slide Number Placeholder 13">
            <a:extLst>
              <a:ext uri="{FF2B5EF4-FFF2-40B4-BE49-F238E27FC236}">
                <a16:creationId xmlns:a16="http://schemas.microsoft.com/office/drawing/2014/main" id="{875FA915-5DB3-48FA-8E42-BFD72CF6AA99}"/>
              </a:ext>
            </a:extLst>
          </p:cNvPr>
          <p:cNvSpPr>
            <a:spLocks noGrp="1"/>
          </p:cNvSpPr>
          <p:nvPr>
            <p:ph type="sldNum" sz="quarter" idx="12"/>
          </p:nvPr>
        </p:nvSpPr>
        <p:spPr>
          <a:xfrm>
            <a:off x="16026062" y="9749449"/>
            <a:ext cx="2133600" cy="365125"/>
          </a:xfrm>
        </p:spPr>
        <p:txBody>
          <a:bodyPr/>
          <a:lstStyle/>
          <a:p>
            <a:fld id="{B6F15528-21DE-4FAA-801E-634DDDAF4B2B}" type="slidenum">
              <a:rPr lang="en-US" sz="4000" smtClean="0">
                <a:solidFill>
                  <a:schemeClr val="tx1"/>
                </a:solidFill>
              </a:rPr>
              <a:pPr/>
              <a:t>7</a:t>
            </a:fld>
            <a:endParaRPr lang="en-US" sz="40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9" name="Rectangle 8">
            <a:extLst>
              <a:ext uri="{FF2B5EF4-FFF2-40B4-BE49-F238E27FC236}">
                <a16:creationId xmlns:a16="http://schemas.microsoft.com/office/drawing/2014/main" id="{1B82B7BF-25EE-4622-B6F3-E17FF6CC225F}"/>
              </a:ext>
            </a:extLst>
          </p:cNvPr>
          <p:cNvSpPr/>
          <p:nvPr/>
        </p:nvSpPr>
        <p:spPr>
          <a:xfrm>
            <a:off x="9144000" y="-3464"/>
            <a:ext cx="9421090" cy="10287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1" name="Picture 10">
            <a:extLst>
              <a:ext uri="{FF2B5EF4-FFF2-40B4-BE49-F238E27FC236}">
                <a16:creationId xmlns:a16="http://schemas.microsoft.com/office/drawing/2014/main" id="{4AE56F0D-78D5-4CA8-B2BB-BF00C086C35D}"/>
              </a:ext>
            </a:extLst>
          </p:cNvPr>
          <p:cNvPicPr>
            <a:picLocks noChangeAspect="1"/>
          </p:cNvPicPr>
          <p:nvPr/>
        </p:nvPicPr>
        <p:blipFill>
          <a:blip r:embed="rId2"/>
          <a:stretch>
            <a:fillRect/>
          </a:stretch>
        </p:blipFill>
        <p:spPr>
          <a:xfrm>
            <a:off x="9916389" y="464581"/>
            <a:ext cx="8175093" cy="3952948"/>
          </a:xfrm>
          <a:prstGeom prst="rect">
            <a:avLst/>
          </a:prstGeom>
        </p:spPr>
      </p:pic>
      <p:pic>
        <p:nvPicPr>
          <p:cNvPr id="13" name="Picture 12">
            <a:extLst>
              <a:ext uri="{FF2B5EF4-FFF2-40B4-BE49-F238E27FC236}">
                <a16:creationId xmlns:a16="http://schemas.microsoft.com/office/drawing/2014/main" id="{85B7960E-398E-4083-86CA-8BB739D008E4}"/>
              </a:ext>
            </a:extLst>
          </p:cNvPr>
          <p:cNvPicPr>
            <a:picLocks noChangeAspect="1"/>
          </p:cNvPicPr>
          <p:nvPr/>
        </p:nvPicPr>
        <p:blipFill>
          <a:blip r:embed="rId3"/>
          <a:stretch>
            <a:fillRect/>
          </a:stretch>
        </p:blipFill>
        <p:spPr>
          <a:xfrm>
            <a:off x="9901149" y="4885574"/>
            <a:ext cx="8175093" cy="4844500"/>
          </a:xfrm>
          <a:prstGeom prst="rect">
            <a:avLst/>
          </a:prstGeom>
        </p:spPr>
      </p:pic>
      <p:sp>
        <p:nvSpPr>
          <p:cNvPr id="15" name="TextBox 14">
            <a:extLst>
              <a:ext uri="{FF2B5EF4-FFF2-40B4-BE49-F238E27FC236}">
                <a16:creationId xmlns:a16="http://schemas.microsoft.com/office/drawing/2014/main" id="{79D855E6-AEAD-4394-BD6E-92A1CC999B8E}"/>
              </a:ext>
            </a:extLst>
          </p:cNvPr>
          <p:cNvSpPr txBox="1"/>
          <p:nvPr/>
        </p:nvSpPr>
        <p:spPr>
          <a:xfrm>
            <a:off x="1447800" y="464581"/>
            <a:ext cx="6858000" cy="646331"/>
          </a:xfrm>
          <a:prstGeom prst="rect">
            <a:avLst/>
          </a:prstGeom>
          <a:noFill/>
        </p:spPr>
        <p:txBody>
          <a:bodyPr wrap="square">
            <a:spAutoFit/>
          </a:bodyPr>
          <a:lstStyle/>
          <a:p>
            <a:r>
              <a:rPr lang="en-US" sz="3600" dirty="0">
                <a:solidFill>
                  <a:schemeClr val="bg1"/>
                </a:solidFill>
                <a:latin typeface="+mj-lt"/>
                <a:cs typeface="Aharoni" panose="02010803020104030203" pitchFamily="2" charset="-79"/>
              </a:rPr>
              <a:t>Question -5 ( BOWLER STRIKE RATE)</a:t>
            </a:r>
            <a:endParaRPr lang="en-IN" sz="3600" dirty="0">
              <a:solidFill>
                <a:schemeClr val="bg1"/>
              </a:solidFill>
              <a:latin typeface="+mj-lt"/>
              <a:cs typeface="Aharoni" panose="02010803020104030203" pitchFamily="2" charset="-79"/>
            </a:endParaRPr>
          </a:p>
        </p:txBody>
      </p:sp>
      <p:sp>
        <p:nvSpPr>
          <p:cNvPr id="17" name="TextBox 16">
            <a:extLst>
              <a:ext uri="{FF2B5EF4-FFF2-40B4-BE49-F238E27FC236}">
                <a16:creationId xmlns:a16="http://schemas.microsoft.com/office/drawing/2014/main" id="{E21D4B67-F907-4076-B7D6-E512CA8948B3}"/>
              </a:ext>
            </a:extLst>
          </p:cNvPr>
          <p:cNvSpPr txBox="1"/>
          <p:nvPr/>
        </p:nvSpPr>
        <p:spPr>
          <a:xfrm>
            <a:off x="304800" y="1409700"/>
            <a:ext cx="8534400" cy="1938992"/>
          </a:xfrm>
          <a:prstGeom prst="rect">
            <a:avLst/>
          </a:prstGeom>
          <a:noFill/>
        </p:spPr>
        <p:txBody>
          <a:bodyPr wrap="square">
            <a:spAutoFit/>
          </a:bodyPr>
          <a:lstStyle/>
          <a:p>
            <a:r>
              <a:rPr lang="en-US" sz="2400" dirty="0">
                <a:solidFill>
                  <a:schemeClr val="bg1"/>
                </a:solidFill>
              </a:rPr>
              <a:t>Now you need to get 2-3 bowlers with the best strike rate and who have bowled at least 500 balls in IPL so far. To do that you have to make a list of 10 players you want to bid in the auction so that when you try to grab them in auction you should not pay the amount greater than you have in the purse for a particular player</a:t>
            </a:r>
            <a:endParaRPr lang="en-IN" sz="2400" dirty="0">
              <a:solidFill>
                <a:schemeClr val="bg1"/>
              </a:solidFill>
            </a:endParaRPr>
          </a:p>
        </p:txBody>
      </p:sp>
      <p:sp>
        <p:nvSpPr>
          <p:cNvPr id="18" name="Rectangle 17">
            <a:extLst>
              <a:ext uri="{FF2B5EF4-FFF2-40B4-BE49-F238E27FC236}">
                <a16:creationId xmlns:a16="http://schemas.microsoft.com/office/drawing/2014/main" id="{E344FA73-8552-44C4-9669-400A7A1DA3D5}"/>
              </a:ext>
            </a:extLst>
          </p:cNvPr>
          <p:cNvSpPr/>
          <p:nvPr/>
        </p:nvSpPr>
        <p:spPr>
          <a:xfrm>
            <a:off x="270164" y="1409700"/>
            <a:ext cx="8534400" cy="193899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20" name="Picture 19">
            <a:extLst>
              <a:ext uri="{FF2B5EF4-FFF2-40B4-BE49-F238E27FC236}">
                <a16:creationId xmlns:a16="http://schemas.microsoft.com/office/drawing/2014/main" id="{3B059721-8F19-4568-9115-6F7DC4539B13}"/>
              </a:ext>
            </a:extLst>
          </p:cNvPr>
          <p:cNvPicPr>
            <a:picLocks noChangeAspect="1"/>
          </p:cNvPicPr>
          <p:nvPr/>
        </p:nvPicPr>
        <p:blipFill>
          <a:blip r:embed="rId4"/>
          <a:stretch>
            <a:fillRect/>
          </a:stretch>
        </p:blipFill>
        <p:spPr>
          <a:xfrm>
            <a:off x="2895600" y="4118552"/>
            <a:ext cx="3276600" cy="1534044"/>
          </a:xfrm>
          <a:prstGeom prst="rect">
            <a:avLst/>
          </a:prstGeom>
        </p:spPr>
      </p:pic>
      <p:pic>
        <p:nvPicPr>
          <p:cNvPr id="22" name="Picture 21">
            <a:extLst>
              <a:ext uri="{FF2B5EF4-FFF2-40B4-BE49-F238E27FC236}">
                <a16:creationId xmlns:a16="http://schemas.microsoft.com/office/drawing/2014/main" id="{6CB43335-E0C8-49BF-8DA2-3030DAC3BE5B}"/>
              </a:ext>
            </a:extLst>
          </p:cNvPr>
          <p:cNvPicPr>
            <a:picLocks noChangeAspect="1"/>
          </p:cNvPicPr>
          <p:nvPr/>
        </p:nvPicPr>
        <p:blipFill>
          <a:blip r:embed="rId5"/>
          <a:stretch>
            <a:fillRect/>
          </a:stretch>
        </p:blipFill>
        <p:spPr>
          <a:xfrm>
            <a:off x="334101" y="6134100"/>
            <a:ext cx="8343219" cy="2428874"/>
          </a:xfrm>
          <a:prstGeom prst="rect">
            <a:avLst/>
          </a:prstGeom>
        </p:spPr>
      </p:pic>
      <p:sp>
        <p:nvSpPr>
          <p:cNvPr id="6" name="Slide Number Placeholder 5">
            <a:extLst>
              <a:ext uri="{FF2B5EF4-FFF2-40B4-BE49-F238E27FC236}">
                <a16:creationId xmlns:a16="http://schemas.microsoft.com/office/drawing/2014/main" id="{B3C619C1-5833-4EC8-B164-43C3932F62CF}"/>
              </a:ext>
            </a:extLst>
          </p:cNvPr>
          <p:cNvSpPr>
            <a:spLocks noGrp="1"/>
          </p:cNvSpPr>
          <p:nvPr>
            <p:ph type="sldNum" sz="quarter" idx="12"/>
          </p:nvPr>
        </p:nvSpPr>
        <p:spPr>
          <a:xfrm>
            <a:off x="15957882" y="9767347"/>
            <a:ext cx="2133600" cy="365125"/>
          </a:xfrm>
        </p:spPr>
        <p:txBody>
          <a:bodyPr/>
          <a:lstStyle/>
          <a:p>
            <a:fld id="{B6F15528-21DE-4FAA-801E-634DDDAF4B2B}" type="slidenum">
              <a:rPr lang="en-US" sz="4000" smtClean="0">
                <a:solidFill>
                  <a:schemeClr val="tx1"/>
                </a:solidFill>
              </a:rPr>
              <a:pPr/>
              <a:t>8</a:t>
            </a:fld>
            <a:endParaRPr lang="en-US" sz="40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B2E31"/>
        </a:solidFill>
        <a:effectLst/>
      </p:bgPr>
    </p:bg>
    <p:spTree>
      <p:nvGrpSpPr>
        <p:cNvPr id="1" name=""/>
        <p:cNvGrpSpPr/>
        <p:nvPr/>
      </p:nvGrpSpPr>
      <p:grpSpPr>
        <a:xfrm>
          <a:off x="0" y="0"/>
          <a:ext cx="0" cy="0"/>
          <a:chOff x="0" y="0"/>
          <a:chExt cx="0" cy="0"/>
        </a:xfrm>
      </p:grpSpPr>
      <p:sp>
        <p:nvSpPr>
          <p:cNvPr id="5" name="AutoShape 5"/>
          <p:cNvSpPr/>
          <p:nvPr/>
        </p:nvSpPr>
        <p:spPr>
          <a:xfrm>
            <a:off x="16353303" y="9153525"/>
            <a:ext cx="905997" cy="0"/>
          </a:xfrm>
          <a:prstGeom prst="line">
            <a:avLst/>
          </a:prstGeom>
          <a:ln w="76200" cap="flat">
            <a:solidFill>
              <a:srgbClr val="2B2E31"/>
            </a:solidFill>
            <a:prstDash val="solid"/>
            <a:headEnd type="none" w="sm" len="sm"/>
            <a:tailEnd type="none" w="sm" len="sm"/>
          </a:ln>
        </p:spPr>
      </p:sp>
      <p:sp>
        <p:nvSpPr>
          <p:cNvPr id="7" name="TextBox 7"/>
          <p:cNvSpPr txBox="1"/>
          <p:nvPr/>
        </p:nvSpPr>
        <p:spPr>
          <a:xfrm>
            <a:off x="12782050" y="8756792"/>
            <a:ext cx="4543925" cy="269242"/>
          </a:xfrm>
          <a:prstGeom prst="rect">
            <a:avLst/>
          </a:prstGeom>
        </p:spPr>
        <p:txBody>
          <a:bodyPr lIns="0" tIns="0" rIns="0" bIns="0" rtlCol="0" anchor="t">
            <a:spAutoFit/>
          </a:bodyPr>
          <a:lstStyle/>
          <a:p>
            <a:pPr algn="r">
              <a:lnSpc>
                <a:spcPts val="1975"/>
              </a:lnSpc>
            </a:pPr>
            <a:r>
              <a:rPr lang="en-US" sz="1975" spc="19">
                <a:solidFill>
                  <a:srgbClr val="2B2E31"/>
                </a:solidFill>
                <a:latin typeface="Montserrat Classic Bold"/>
              </a:rPr>
              <a:t>REALLYGREATSITE.COM </a:t>
            </a:r>
          </a:p>
        </p:txBody>
      </p:sp>
      <p:sp>
        <p:nvSpPr>
          <p:cNvPr id="11" name="Rectangle 10">
            <a:extLst>
              <a:ext uri="{FF2B5EF4-FFF2-40B4-BE49-F238E27FC236}">
                <a16:creationId xmlns:a16="http://schemas.microsoft.com/office/drawing/2014/main" id="{AAFA842D-E905-4788-A0BE-7A77EAF04048}"/>
              </a:ext>
            </a:extLst>
          </p:cNvPr>
          <p:cNvSpPr/>
          <p:nvPr/>
        </p:nvSpPr>
        <p:spPr>
          <a:xfrm>
            <a:off x="9144000" y="-3464"/>
            <a:ext cx="9421090" cy="10287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IN" dirty="0">
              <a:solidFill>
                <a:schemeClr val="bg1"/>
              </a:solidFill>
            </a:endParaRPr>
          </a:p>
        </p:txBody>
      </p:sp>
      <p:pic>
        <p:nvPicPr>
          <p:cNvPr id="15" name="Picture 14">
            <a:extLst>
              <a:ext uri="{FF2B5EF4-FFF2-40B4-BE49-F238E27FC236}">
                <a16:creationId xmlns:a16="http://schemas.microsoft.com/office/drawing/2014/main" id="{CF618023-33E2-4CF6-9D5E-DC737832B5E1}"/>
              </a:ext>
            </a:extLst>
          </p:cNvPr>
          <p:cNvPicPr>
            <a:picLocks noChangeAspect="1"/>
          </p:cNvPicPr>
          <p:nvPr/>
        </p:nvPicPr>
        <p:blipFill>
          <a:blip r:embed="rId2"/>
          <a:stretch>
            <a:fillRect/>
          </a:stretch>
        </p:blipFill>
        <p:spPr>
          <a:xfrm>
            <a:off x="9968345" y="495300"/>
            <a:ext cx="7772400" cy="4247536"/>
          </a:xfrm>
          <a:prstGeom prst="rect">
            <a:avLst/>
          </a:prstGeom>
        </p:spPr>
      </p:pic>
      <p:pic>
        <p:nvPicPr>
          <p:cNvPr id="17" name="Picture 16">
            <a:extLst>
              <a:ext uri="{FF2B5EF4-FFF2-40B4-BE49-F238E27FC236}">
                <a16:creationId xmlns:a16="http://schemas.microsoft.com/office/drawing/2014/main" id="{BE9DA575-2FA0-475E-AB13-8ED09093E8A9}"/>
              </a:ext>
            </a:extLst>
          </p:cNvPr>
          <p:cNvPicPr>
            <a:picLocks noChangeAspect="1"/>
          </p:cNvPicPr>
          <p:nvPr/>
        </p:nvPicPr>
        <p:blipFill>
          <a:blip r:embed="rId3"/>
          <a:stretch>
            <a:fillRect/>
          </a:stretch>
        </p:blipFill>
        <p:spPr>
          <a:xfrm>
            <a:off x="9601200" y="5448300"/>
            <a:ext cx="8636064" cy="4169985"/>
          </a:xfrm>
          <a:prstGeom prst="rect">
            <a:avLst/>
          </a:prstGeom>
        </p:spPr>
      </p:pic>
      <p:sp>
        <p:nvSpPr>
          <p:cNvPr id="19" name="TextBox 18">
            <a:extLst>
              <a:ext uri="{FF2B5EF4-FFF2-40B4-BE49-F238E27FC236}">
                <a16:creationId xmlns:a16="http://schemas.microsoft.com/office/drawing/2014/main" id="{F2FC8B66-6A2A-42B1-8582-A51D03765CE8}"/>
              </a:ext>
            </a:extLst>
          </p:cNvPr>
          <p:cNvSpPr txBox="1"/>
          <p:nvPr/>
        </p:nvSpPr>
        <p:spPr>
          <a:xfrm>
            <a:off x="1295400" y="495300"/>
            <a:ext cx="6324600" cy="646331"/>
          </a:xfrm>
          <a:prstGeom prst="rect">
            <a:avLst/>
          </a:prstGeom>
          <a:noFill/>
        </p:spPr>
        <p:txBody>
          <a:bodyPr wrap="square">
            <a:spAutoFit/>
          </a:bodyPr>
          <a:lstStyle/>
          <a:p>
            <a:r>
              <a:rPr lang="en-US" sz="3600" dirty="0">
                <a:solidFill>
                  <a:schemeClr val="bg1"/>
                </a:solidFill>
                <a:latin typeface="+mj-lt"/>
                <a:cs typeface="Aharoni" panose="02010803020104030203" pitchFamily="2" charset="-79"/>
              </a:rPr>
              <a:t>Question -6 ( ALL-ROUNDER)</a:t>
            </a:r>
            <a:endParaRPr lang="en-IN" sz="3600" dirty="0">
              <a:solidFill>
                <a:schemeClr val="bg1"/>
              </a:solidFill>
              <a:latin typeface="+mj-lt"/>
              <a:cs typeface="Aharoni" panose="02010803020104030203" pitchFamily="2" charset="-79"/>
            </a:endParaRPr>
          </a:p>
        </p:txBody>
      </p:sp>
      <p:sp>
        <p:nvSpPr>
          <p:cNvPr id="21" name="TextBox 20">
            <a:extLst>
              <a:ext uri="{FF2B5EF4-FFF2-40B4-BE49-F238E27FC236}">
                <a16:creationId xmlns:a16="http://schemas.microsoft.com/office/drawing/2014/main" id="{C9B54661-0FF1-4304-BCAD-88A6C49465EF}"/>
              </a:ext>
            </a:extLst>
          </p:cNvPr>
          <p:cNvSpPr txBox="1"/>
          <p:nvPr/>
        </p:nvSpPr>
        <p:spPr>
          <a:xfrm>
            <a:off x="374073" y="1409700"/>
            <a:ext cx="8354291" cy="2308324"/>
          </a:xfrm>
          <a:prstGeom prst="rect">
            <a:avLst/>
          </a:prstGeom>
          <a:noFill/>
        </p:spPr>
        <p:txBody>
          <a:bodyPr wrap="square">
            <a:spAutoFit/>
          </a:bodyPr>
          <a:lstStyle/>
          <a:p>
            <a:r>
              <a:rPr lang="en-US" sz="2400" dirty="0">
                <a:solidFill>
                  <a:schemeClr val="bg1"/>
                </a:solidFill>
              </a:rPr>
              <a:t>Now you need to get 2-3 All rounders with the best batting as well as bowling strike rate and who have faced at least 500 balls in IPL so far and have bowled minimum 300 balls. To do that you have to make a list of 10 players you want to bid in the auction so that when you try to grab them in auction you should not pay the amount greater than you have in the purse for a particular player. </a:t>
            </a:r>
            <a:endParaRPr lang="en-IN" sz="2400" dirty="0">
              <a:solidFill>
                <a:schemeClr val="bg1"/>
              </a:solidFill>
            </a:endParaRPr>
          </a:p>
        </p:txBody>
      </p:sp>
      <p:sp>
        <p:nvSpPr>
          <p:cNvPr id="22" name="Rectangle 21">
            <a:extLst>
              <a:ext uri="{FF2B5EF4-FFF2-40B4-BE49-F238E27FC236}">
                <a16:creationId xmlns:a16="http://schemas.microsoft.com/office/drawing/2014/main" id="{36AB9681-865D-4D57-8C4C-AAA57396D310}"/>
              </a:ext>
            </a:extLst>
          </p:cNvPr>
          <p:cNvSpPr/>
          <p:nvPr/>
        </p:nvSpPr>
        <p:spPr>
          <a:xfrm>
            <a:off x="332509" y="1409700"/>
            <a:ext cx="8458200" cy="2362200"/>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IN"/>
          </a:p>
        </p:txBody>
      </p:sp>
      <p:pic>
        <p:nvPicPr>
          <p:cNvPr id="24" name="Picture 23">
            <a:extLst>
              <a:ext uri="{FF2B5EF4-FFF2-40B4-BE49-F238E27FC236}">
                <a16:creationId xmlns:a16="http://schemas.microsoft.com/office/drawing/2014/main" id="{B5620019-0F64-499A-A797-913BEA94A233}"/>
              </a:ext>
            </a:extLst>
          </p:cNvPr>
          <p:cNvPicPr>
            <a:picLocks noChangeAspect="1"/>
          </p:cNvPicPr>
          <p:nvPr/>
        </p:nvPicPr>
        <p:blipFill>
          <a:blip r:embed="rId4"/>
          <a:stretch>
            <a:fillRect/>
          </a:stretch>
        </p:blipFill>
        <p:spPr>
          <a:xfrm>
            <a:off x="2825233" y="4091446"/>
            <a:ext cx="2908817" cy="1360777"/>
          </a:xfrm>
          <a:prstGeom prst="rect">
            <a:avLst/>
          </a:prstGeom>
        </p:spPr>
      </p:pic>
      <p:pic>
        <p:nvPicPr>
          <p:cNvPr id="3" name="Picture 2">
            <a:extLst>
              <a:ext uri="{FF2B5EF4-FFF2-40B4-BE49-F238E27FC236}">
                <a16:creationId xmlns:a16="http://schemas.microsoft.com/office/drawing/2014/main" id="{D5B857A2-D975-4453-A1D5-1B9889990AEE}"/>
              </a:ext>
            </a:extLst>
          </p:cNvPr>
          <p:cNvPicPr>
            <a:picLocks noChangeAspect="1"/>
          </p:cNvPicPr>
          <p:nvPr/>
        </p:nvPicPr>
        <p:blipFill>
          <a:blip r:embed="rId5"/>
          <a:stretch>
            <a:fillRect/>
          </a:stretch>
        </p:blipFill>
        <p:spPr>
          <a:xfrm>
            <a:off x="242455" y="5657130"/>
            <a:ext cx="8724900" cy="4134570"/>
          </a:xfrm>
          <a:prstGeom prst="rect">
            <a:avLst/>
          </a:prstGeom>
        </p:spPr>
      </p:pic>
      <p:sp>
        <p:nvSpPr>
          <p:cNvPr id="8" name="Slide Number Placeholder 7">
            <a:extLst>
              <a:ext uri="{FF2B5EF4-FFF2-40B4-BE49-F238E27FC236}">
                <a16:creationId xmlns:a16="http://schemas.microsoft.com/office/drawing/2014/main" id="{A76239CF-5077-4E64-98DE-14232B5220F7}"/>
              </a:ext>
            </a:extLst>
          </p:cNvPr>
          <p:cNvSpPr>
            <a:spLocks noGrp="1"/>
          </p:cNvSpPr>
          <p:nvPr>
            <p:ph type="sldNum" sz="quarter" idx="12"/>
          </p:nvPr>
        </p:nvSpPr>
        <p:spPr>
          <a:xfrm>
            <a:off x="15911945" y="9731375"/>
            <a:ext cx="2133600" cy="365125"/>
          </a:xfrm>
        </p:spPr>
        <p:txBody>
          <a:bodyPr/>
          <a:lstStyle/>
          <a:p>
            <a:fld id="{B6F15528-21DE-4FAA-801E-634DDDAF4B2B}" type="slidenum">
              <a:rPr lang="en-US" sz="4000" smtClean="0">
                <a:solidFill>
                  <a:schemeClr val="tx1"/>
                </a:solidFill>
              </a:rPr>
              <a:pPr/>
              <a:t>9</a:t>
            </a:fld>
            <a:endParaRPr lang="en-US" sz="4000" dirty="0">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TotalTime>
  <Words>1356</Words>
  <Application>Microsoft Office PowerPoint</Application>
  <PresentationFormat>Custom</PresentationFormat>
  <Paragraphs>158</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Calibri</vt:lpstr>
      <vt:lpstr>Montserrat Semi-Bold</vt:lpstr>
      <vt:lpstr>Montserrat Classic Bold</vt:lpstr>
      <vt:lpstr>Arial</vt:lpstr>
      <vt:lpstr>Aadil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Business Proposal Presentation</dc:title>
  <dc:creator>LENOVO</dc:creator>
  <cp:lastModifiedBy>Md Adil Muzaffar</cp:lastModifiedBy>
  <cp:revision>88</cp:revision>
  <dcterms:created xsi:type="dcterms:W3CDTF">2006-08-16T00:00:00Z</dcterms:created>
  <dcterms:modified xsi:type="dcterms:W3CDTF">2023-08-13T14:02:45Z</dcterms:modified>
  <dc:identifier>DAFrDqJTd-o</dc:identifier>
</cp:coreProperties>
</file>